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27"/>
  </p:notesMasterIdLst>
  <p:sldIdLst>
    <p:sldId id="975" r:id="rId2"/>
    <p:sldId id="860" r:id="rId3"/>
    <p:sldId id="1028" r:id="rId4"/>
    <p:sldId id="997" r:id="rId5"/>
    <p:sldId id="1024" r:id="rId6"/>
    <p:sldId id="1007" r:id="rId7"/>
    <p:sldId id="1037" r:id="rId8"/>
    <p:sldId id="1038" r:id="rId9"/>
    <p:sldId id="1039" r:id="rId10"/>
    <p:sldId id="1034" r:id="rId11"/>
    <p:sldId id="1047" r:id="rId12"/>
    <p:sldId id="1041" r:id="rId13"/>
    <p:sldId id="1042" r:id="rId14"/>
    <p:sldId id="1043" r:id="rId15"/>
    <p:sldId id="961" r:id="rId16"/>
    <p:sldId id="1035" r:id="rId17"/>
    <p:sldId id="1031" r:id="rId18"/>
    <p:sldId id="1044" r:id="rId19"/>
    <p:sldId id="1033" r:id="rId20"/>
    <p:sldId id="1009" r:id="rId21"/>
    <p:sldId id="978" r:id="rId22"/>
    <p:sldId id="1030" r:id="rId23"/>
    <p:sldId id="1036" r:id="rId24"/>
    <p:sldId id="994" r:id="rId25"/>
    <p:sldId id="1029" r:id="rId26"/>
  </p:sldIdLst>
  <p:sldSz cx="12188825"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3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9C2"/>
    <a:srgbClr val="004875"/>
    <a:srgbClr val="33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0D53368-7E02-4E9B-B931-AF1B0DE93148}" v="18" dt="2021-07-09T04:41:55.765"/>
    <p1510:client id="{775F6A41-B1E1-4E57-B31C-C6BA4F2CDD88}" v="388" dt="2021-07-08T16:45:45.650"/>
    <p1510:client id="{7A5B2CB2-EBD8-40D3-BE0D-B57F27FB4B56}" v="356" dt="2021-07-08T15:59:16.229"/>
    <p1510:client id="{8247C5D7-9B23-472F-9083-3DDDFACD404B}" v="10" dt="2021-07-09T04:12:38.933"/>
    <p1510:client id="{94531578-F620-475F-8F1A-018F737B590B}" v="98" dt="2021-07-08T16:11:15.28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7435" autoAdjust="0"/>
  </p:normalViewPr>
  <p:slideViewPr>
    <p:cSldViewPr snapToGrid="0">
      <p:cViewPr>
        <p:scale>
          <a:sx n="62" d="100"/>
          <a:sy n="62" d="100"/>
        </p:scale>
        <p:origin x="808" y="28"/>
      </p:cViewPr>
      <p:guideLst>
        <p:guide orient="horz" pos="2160"/>
        <p:guide pos="3839"/>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40"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braham Aguilar / OEI" userId="S::abraham.aguilar@omron.com::abd46528-1517-40a9-86a7-d617193dcb4c" providerId="AD" clId="Web-{7A5B2CB2-EBD8-40D3-BE0D-B57F27FB4B56}"/>
    <pc:docChg chg="addSld modSld sldOrd">
      <pc:chgData name="Abraham Aguilar / OEI" userId="S::abraham.aguilar@omron.com::abd46528-1517-40a9-86a7-d617193dcb4c" providerId="AD" clId="Web-{7A5B2CB2-EBD8-40D3-BE0D-B57F27FB4B56}" dt="2021-07-08T15:59:16.229" v="307"/>
      <pc:docMkLst>
        <pc:docMk/>
      </pc:docMkLst>
      <pc:sldChg chg="modSp">
        <pc:chgData name="Abraham Aguilar / OEI" userId="S::abraham.aguilar@omron.com::abd46528-1517-40a9-86a7-d617193dcb4c" providerId="AD" clId="Web-{7A5B2CB2-EBD8-40D3-BE0D-B57F27FB4B56}" dt="2021-07-08T15:47:46.201" v="119" actId="20577"/>
        <pc:sldMkLst>
          <pc:docMk/>
          <pc:sldMk cId="2101737209" sldId="860"/>
        </pc:sldMkLst>
        <pc:spChg chg="mod">
          <ac:chgData name="Abraham Aguilar / OEI" userId="S::abraham.aguilar@omron.com::abd46528-1517-40a9-86a7-d617193dcb4c" providerId="AD" clId="Web-{7A5B2CB2-EBD8-40D3-BE0D-B57F27FB4B56}" dt="2021-07-08T15:47:46.201" v="119" actId="20577"/>
          <ac:spMkLst>
            <pc:docMk/>
            <pc:sldMk cId="2101737209" sldId="860"/>
            <ac:spMk id="3" creationId="{00000000-0000-0000-0000-000000000000}"/>
          </ac:spMkLst>
        </pc:spChg>
      </pc:sldChg>
      <pc:sldChg chg="mod modShow">
        <pc:chgData name="Abraham Aguilar / OEI" userId="S::abraham.aguilar@omron.com::abd46528-1517-40a9-86a7-d617193dcb4c" providerId="AD" clId="Web-{7A5B2CB2-EBD8-40D3-BE0D-B57F27FB4B56}" dt="2021-07-08T15:54:10.786" v="256"/>
        <pc:sldMkLst>
          <pc:docMk/>
          <pc:sldMk cId="2106567138" sldId="967"/>
        </pc:sldMkLst>
      </pc:sldChg>
      <pc:sldChg chg="modSp ord">
        <pc:chgData name="Abraham Aguilar / OEI" userId="S::abraham.aguilar@omron.com::abd46528-1517-40a9-86a7-d617193dcb4c" providerId="AD" clId="Web-{7A5B2CB2-EBD8-40D3-BE0D-B57F27FB4B56}" dt="2021-07-08T15:47:28.045" v="104" actId="20577"/>
        <pc:sldMkLst>
          <pc:docMk/>
          <pc:sldMk cId="732094874" sldId="994"/>
        </pc:sldMkLst>
        <pc:spChg chg="mod">
          <ac:chgData name="Abraham Aguilar / OEI" userId="S::abraham.aguilar@omron.com::abd46528-1517-40a9-86a7-d617193dcb4c" providerId="AD" clId="Web-{7A5B2CB2-EBD8-40D3-BE0D-B57F27FB4B56}" dt="2021-07-08T15:47:28.045" v="104" actId="20577"/>
          <ac:spMkLst>
            <pc:docMk/>
            <pc:sldMk cId="732094874" sldId="994"/>
            <ac:spMk id="2" creationId="{00000000-0000-0000-0000-000000000000}"/>
          </ac:spMkLst>
        </pc:spChg>
        <pc:spChg chg="mod">
          <ac:chgData name="Abraham Aguilar / OEI" userId="S::abraham.aguilar@omron.com::abd46528-1517-40a9-86a7-d617193dcb4c" providerId="AD" clId="Web-{7A5B2CB2-EBD8-40D3-BE0D-B57F27FB4B56}" dt="2021-07-08T15:46:26.590" v="38" actId="20577"/>
          <ac:spMkLst>
            <pc:docMk/>
            <pc:sldMk cId="732094874" sldId="994"/>
            <ac:spMk id="3" creationId="{00000000-0000-0000-0000-000000000000}"/>
          </ac:spMkLst>
        </pc:spChg>
      </pc:sldChg>
      <pc:sldChg chg="modSp">
        <pc:chgData name="Abraham Aguilar / OEI" userId="S::abraham.aguilar@omron.com::abd46528-1517-40a9-86a7-d617193dcb4c" providerId="AD" clId="Web-{7A5B2CB2-EBD8-40D3-BE0D-B57F27FB4B56}" dt="2021-07-08T15:51:45.252" v="233" actId="20577"/>
        <pc:sldMkLst>
          <pc:docMk/>
          <pc:sldMk cId="3046632497" sldId="1007"/>
        </pc:sldMkLst>
        <pc:spChg chg="mod">
          <ac:chgData name="Abraham Aguilar / OEI" userId="S::abraham.aguilar@omron.com::abd46528-1517-40a9-86a7-d617193dcb4c" providerId="AD" clId="Web-{7A5B2CB2-EBD8-40D3-BE0D-B57F27FB4B56}" dt="2021-07-08T15:51:45.252" v="233" actId="20577"/>
          <ac:spMkLst>
            <pc:docMk/>
            <pc:sldMk cId="3046632497" sldId="1007"/>
            <ac:spMk id="5" creationId="{00000000-0000-0000-0000-000000000000}"/>
          </ac:spMkLst>
        </pc:spChg>
      </pc:sldChg>
      <pc:sldChg chg="modSp">
        <pc:chgData name="Abraham Aguilar / OEI" userId="S::abraham.aguilar@omron.com::abd46528-1517-40a9-86a7-d617193dcb4c" providerId="AD" clId="Web-{7A5B2CB2-EBD8-40D3-BE0D-B57F27FB4B56}" dt="2021-07-08T15:50:23.407" v="200" actId="20577"/>
        <pc:sldMkLst>
          <pc:docMk/>
          <pc:sldMk cId="627921202" sldId="1024"/>
        </pc:sldMkLst>
        <pc:spChg chg="mod">
          <ac:chgData name="Abraham Aguilar / OEI" userId="S::abraham.aguilar@omron.com::abd46528-1517-40a9-86a7-d617193dcb4c" providerId="AD" clId="Web-{7A5B2CB2-EBD8-40D3-BE0D-B57F27FB4B56}" dt="2021-07-08T15:50:23.407" v="200" actId="20577"/>
          <ac:spMkLst>
            <pc:docMk/>
            <pc:sldMk cId="627921202" sldId="1024"/>
            <ac:spMk id="2" creationId="{00000000-0000-0000-0000-000000000000}"/>
          </ac:spMkLst>
        </pc:spChg>
      </pc:sldChg>
      <pc:sldChg chg="addSp delSp modSp new addAnim modAnim">
        <pc:chgData name="Abraham Aguilar / OEI" userId="S::abraham.aguilar@omron.com::abd46528-1517-40a9-86a7-d617193dcb4c" providerId="AD" clId="Web-{7A5B2CB2-EBD8-40D3-BE0D-B57F27FB4B56}" dt="2021-07-08T15:59:16.229" v="307"/>
        <pc:sldMkLst>
          <pc:docMk/>
          <pc:sldMk cId="931326024" sldId="1037"/>
        </pc:sldMkLst>
        <pc:spChg chg="mod">
          <ac:chgData name="Abraham Aguilar / OEI" userId="S::abraham.aguilar@omron.com::abd46528-1517-40a9-86a7-d617193dcb4c" providerId="AD" clId="Web-{7A5B2CB2-EBD8-40D3-BE0D-B57F27FB4B56}" dt="2021-07-08T15:52:36.425" v="243" actId="20577"/>
          <ac:spMkLst>
            <pc:docMk/>
            <pc:sldMk cId="931326024" sldId="1037"/>
            <ac:spMk id="2" creationId="{B363DC0B-FD31-4A87-A7C0-D49427BFE1A1}"/>
          </ac:spMkLst>
        </pc:spChg>
        <pc:spChg chg="add del mod">
          <ac:chgData name="Abraham Aguilar / OEI" userId="S::abraham.aguilar@omron.com::abd46528-1517-40a9-86a7-d617193dcb4c" providerId="AD" clId="Web-{7A5B2CB2-EBD8-40D3-BE0D-B57F27FB4B56}" dt="2021-07-08T15:52:01.706" v="238"/>
          <ac:spMkLst>
            <pc:docMk/>
            <pc:sldMk cId="931326024" sldId="1037"/>
            <ac:spMk id="3" creationId="{A9D53B7E-299A-4939-9357-684D9D35F750}"/>
          </ac:spMkLst>
        </pc:spChg>
        <pc:spChg chg="add del mod">
          <ac:chgData name="Abraham Aguilar / OEI" userId="S::abraham.aguilar@omron.com::abd46528-1517-40a9-86a7-d617193dcb4c" providerId="AD" clId="Web-{7A5B2CB2-EBD8-40D3-BE0D-B57F27FB4B56}" dt="2021-07-08T15:53:15.644" v="248"/>
          <ac:spMkLst>
            <pc:docMk/>
            <pc:sldMk cId="931326024" sldId="1037"/>
            <ac:spMk id="4" creationId="{0594DE50-35E5-4502-BC97-BA8A12612A14}"/>
          </ac:spMkLst>
        </pc:spChg>
        <pc:spChg chg="add mod">
          <ac:chgData name="Abraham Aguilar / OEI" userId="S::abraham.aguilar@omron.com::abd46528-1517-40a9-86a7-d617193dcb4c" providerId="AD" clId="Web-{7A5B2CB2-EBD8-40D3-BE0D-B57F27FB4B56}" dt="2021-07-08T15:57:45.587" v="287" actId="14100"/>
          <ac:spMkLst>
            <pc:docMk/>
            <pc:sldMk cId="931326024" sldId="1037"/>
            <ac:spMk id="8" creationId="{41B6C9AB-B0C2-4B31-9C20-6800A5A2AB20}"/>
          </ac:spMkLst>
        </pc:spChg>
        <pc:spChg chg="add mod">
          <ac:chgData name="Abraham Aguilar / OEI" userId="S::abraham.aguilar@omron.com::abd46528-1517-40a9-86a7-d617193dcb4c" providerId="AD" clId="Web-{7A5B2CB2-EBD8-40D3-BE0D-B57F27FB4B56}" dt="2021-07-08T15:55:25.865" v="266" actId="14100"/>
          <ac:spMkLst>
            <pc:docMk/>
            <pc:sldMk cId="931326024" sldId="1037"/>
            <ac:spMk id="9" creationId="{E76BE733-2D21-4F2E-ADA3-657E3D3F56F5}"/>
          </ac:spMkLst>
        </pc:spChg>
        <pc:spChg chg="add mod">
          <ac:chgData name="Abraham Aguilar / OEI" userId="S::abraham.aguilar@omron.com::abd46528-1517-40a9-86a7-d617193dcb4c" providerId="AD" clId="Web-{7A5B2CB2-EBD8-40D3-BE0D-B57F27FB4B56}" dt="2021-07-08T15:55:37.787" v="269" actId="14100"/>
          <ac:spMkLst>
            <pc:docMk/>
            <pc:sldMk cId="931326024" sldId="1037"/>
            <ac:spMk id="10" creationId="{EB92E612-C682-4BE2-A6EE-9410F4866CC1}"/>
          </ac:spMkLst>
        </pc:spChg>
        <pc:spChg chg="add del mod">
          <ac:chgData name="Abraham Aguilar / OEI" userId="S::abraham.aguilar@omron.com::abd46528-1517-40a9-86a7-d617193dcb4c" providerId="AD" clId="Web-{7A5B2CB2-EBD8-40D3-BE0D-B57F27FB4B56}" dt="2021-07-08T15:59:16.229" v="307"/>
          <ac:spMkLst>
            <pc:docMk/>
            <pc:sldMk cId="931326024" sldId="1037"/>
            <ac:spMk id="12" creationId="{1B185AF5-A3FE-455C-A7BD-1380E41D4D51}"/>
          </ac:spMkLst>
        </pc:spChg>
        <pc:spChg chg="add mod">
          <ac:chgData name="Abraham Aguilar / OEI" userId="S::abraham.aguilar@omron.com::abd46528-1517-40a9-86a7-d617193dcb4c" providerId="AD" clId="Web-{7A5B2CB2-EBD8-40D3-BE0D-B57F27FB4B56}" dt="2021-07-08T15:56:44.070" v="278" actId="14100"/>
          <ac:spMkLst>
            <pc:docMk/>
            <pc:sldMk cId="931326024" sldId="1037"/>
            <ac:spMk id="13" creationId="{D5BAAC43-AAAA-4B5B-9D1C-B7B0BF828E1E}"/>
          </ac:spMkLst>
        </pc:spChg>
        <pc:spChg chg="add mod">
          <ac:chgData name="Abraham Aguilar / OEI" userId="S::abraham.aguilar@omron.com::abd46528-1517-40a9-86a7-d617193dcb4c" providerId="AD" clId="Web-{7A5B2CB2-EBD8-40D3-BE0D-B57F27FB4B56}" dt="2021-07-08T15:56:57.336" v="281" actId="14100"/>
          <ac:spMkLst>
            <pc:docMk/>
            <pc:sldMk cId="931326024" sldId="1037"/>
            <ac:spMk id="14" creationId="{DE8D8D31-920F-49E1-88D1-A573386545EA}"/>
          </ac:spMkLst>
        </pc:spChg>
        <pc:spChg chg="add mod">
          <ac:chgData name="Abraham Aguilar / OEI" userId="S::abraham.aguilar@omron.com::abd46528-1517-40a9-86a7-d617193dcb4c" providerId="AD" clId="Web-{7A5B2CB2-EBD8-40D3-BE0D-B57F27FB4B56}" dt="2021-07-08T15:58:02.462" v="293" actId="14100"/>
          <ac:spMkLst>
            <pc:docMk/>
            <pc:sldMk cId="931326024" sldId="1037"/>
            <ac:spMk id="16" creationId="{70F0EFBB-06F4-4B0A-8109-47D588747A9F}"/>
          </ac:spMkLst>
        </pc:spChg>
        <pc:spChg chg="add mod">
          <ac:chgData name="Abraham Aguilar / OEI" userId="S::abraham.aguilar@omron.com::abd46528-1517-40a9-86a7-d617193dcb4c" providerId="AD" clId="Web-{7A5B2CB2-EBD8-40D3-BE0D-B57F27FB4B56}" dt="2021-07-08T15:58:38.666" v="301"/>
          <ac:spMkLst>
            <pc:docMk/>
            <pc:sldMk cId="931326024" sldId="1037"/>
            <ac:spMk id="17" creationId="{D8DC6706-F4D6-4A0E-94AA-8413EDBC22B9}"/>
          </ac:spMkLst>
        </pc:spChg>
        <pc:grpChg chg="add mod">
          <ac:chgData name="Abraham Aguilar / OEI" userId="S::abraham.aguilar@omron.com::abd46528-1517-40a9-86a7-d617193dcb4c" providerId="AD" clId="Web-{7A5B2CB2-EBD8-40D3-BE0D-B57F27FB4B56}" dt="2021-07-08T15:58:27.056" v="298" actId="1076"/>
          <ac:grpSpMkLst>
            <pc:docMk/>
            <pc:sldMk cId="931326024" sldId="1037"/>
            <ac:grpSpMk id="11" creationId="{791FC56B-82B7-47A6-BAB0-3F7B79F41AF9}"/>
          </ac:grpSpMkLst>
        </pc:grpChg>
        <pc:grpChg chg="add mod">
          <ac:chgData name="Abraham Aguilar / OEI" userId="S::abraham.aguilar@omron.com::abd46528-1517-40a9-86a7-d617193dcb4c" providerId="AD" clId="Web-{7A5B2CB2-EBD8-40D3-BE0D-B57F27FB4B56}" dt="2021-07-08T15:58:20.025" v="297" actId="1076"/>
          <ac:grpSpMkLst>
            <pc:docMk/>
            <pc:sldMk cId="931326024" sldId="1037"/>
            <ac:grpSpMk id="15" creationId="{2210F605-9304-4337-8694-4213D8D68EA9}"/>
          </ac:grpSpMkLst>
        </pc:grpChg>
        <pc:grpChg chg="add">
          <ac:chgData name="Abraham Aguilar / OEI" userId="S::abraham.aguilar@omron.com::abd46528-1517-40a9-86a7-d617193dcb4c" providerId="AD" clId="Web-{7A5B2CB2-EBD8-40D3-BE0D-B57F27FB4B56}" dt="2021-07-08T15:59:05.010" v="304"/>
          <ac:grpSpMkLst>
            <pc:docMk/>
            <pc:sldMk cId="931326024" sldId="1037"/>
            <ac:grpSpMk id="18" creationId="{D7FA0A2A-CFF2-4CFC-8F01-08A1679563FE}"/>
          </ac:grpSpMkLst>
        </pc:grpChg>
        <pc:picChg chg="add mod">
          <ac:chgData name="Abraham Aguilar / OEI" userId="S::abraham.aguilar@omron.com::abd46528-1517-40a9-86a7-d617193dcb4c" providerId="AD" clId="Web-{7A5B2CB2-EBD8-40D3-BE0D-B57F27FB4B56}" dt="2021-07-08T15:53:33.879" v="254" actId="1076"/>
          <ac:picMkLst>
            <pc:docMk/>
            <pc:sldMk cId="931326024" sldId="1037"/>
            <ac:picMk id="6" creationId="{456E97D8-C39C-4D90-9B9C-4E566AE6CC11}"/>
          </ac:picMkLst>
        </pc:picChg>
      </pc:sldChg>
    </pc:docChg>
  </pc:docChgLst>
  <pc:docChgLst>
    <pc:chgData name="Abraham Aguilar / OEI" userId="S::abraham.aguilar@omron.com::abd46528-1517-40a9-86a7-d617193dcb4c" providerId="AD" clId="Web-{94531578-F620-475F-8F1A-018F737B590B}"/>
    <pc:docChg chg="addSld modSld">
      <pc:chgData name="Abraham Aguilar / OEI" userId="S::abraham.aguilar@omron.com::abd46528-1517-40a9-86a7-d617193dcb4c" providerId="AD" clId="Web-{94531578-F620-475F-8F1A-018F737B590B}" dt="2021-07-08T16:11:15.284" v="89"/>
      <pc:docMkLst>
        <pc:docMk/>
      </pc:docMkLst>
      <pc:sldChg chg="modSp">
        <pc:chgData name="Abraham Aguilar / OEI" userId="S::abraham.aguilar@omron.com::abd46528-1517-40a9-86a7-d617193dcb4c" providerId="AD" clId="Web-{94531578-F620-475F-8F1A-018F737B590B}" dt="2021-07-08T16:00:11.205" v="1" actId="20577"/>
        <pc:sldMkLst>
          <pc:docMk/>
          <pc:sldMk cId="1987855884" sldId="975"/>
        </pc:sldMkLst>
        <pc:spChg chg="mod">
          <ac:chgData name="Abraham Aguilar / OEI" userId="S::abraham.aguilar@omron.com::abd46528-1517-40a9-86a7-d617193dcb4c" providerId="AD" clId="Web-{94531578-F620-475F-8F1A-018F737B590B}" dt="2021-07-08T16:00:11.205" v="1" actId="20577"/>
          <ac:spMkLst>
            <pc:docMk/>
            <pc:sldMk cId="1987855884" sldId="975"/>
            <ac:spMk id="2" creationId="{00000000-0000-0000-0000-000000000000}"/>
          </ac:spMkLst>
        </pc:spChg>
      </pc:sldChg>
      <pc:sldChg chg="modSp">
        <pc:chgData name="Abraham Aguilar / OEI" userId="S::abraham.aguilar@omron.com::abd46528-1517-40a9-86a7-d617193dcb4c" providerId="AD" clId="Web-{94531578-F620-475F-8F1A-018F737B590B}" dt="2021-07-08T16:01:07.924" v="3" actId="20577"/>
        <pc:sldMkLst>
          <pc:docMk/>
          <pc:sldMk cId="3774745055" sldId="997"/>
        </pc:sldMkLst>
        <pc:spChg chg="mod">
          <ac:chgData name="Abraham Aguilar / OEI" userId="S::abraham.aguilar@omron.com::abd46528-1517-40a9-86a7-d617193dcb4c" providerId="AD" clId="Web-{94531578-F620-475F-8F1A-018F737B590B}" dt="2021-07-08T16:01:07.924" v="3" actId="20577"/>
          <ac:spMkLst>
            <pc:docMk/>
            <pc:sldMk cId="3774745055" sldId="997"/>
            <ac:spMk id="10" creationId="{00000000-0000-0000-0000-000000000000}"/>
          </ac:spMkLst>
        </pc:spChg>
      </pc:sldChg>
      <pc:sldChg chg="modSp">
        <pc:chgData name="Abraham Aguilar / OEI" userId="S::abraham.aguilar@omron.com::abd46528-1517-40a9-86a7-d617193dcb4c" providerId="AD" clId="Web-{94531578-F620-475F-8F1A-018F737B590B}" dt="2021-07-08T16:01:41.067" v="12" actId="20577"/>
        <pc:sldMkLst>
          <pc:docMk/>
          <pc:sldMk cId="627921202" sldId="1024"/>
        </pc:sldMkLst>
        <pc:spChg chg="mod">
          <ac:chgData name="Abraham Aguilar / OEI" userId="S::abraham.aguilar@omron.com::abd46528-1517-40a9-86a7-d617193dcb4c" providerId="AD" clId="Web-{94531578-F620-475F-8F1A-018F737B590B}" dt="2021-07-08T16:01:41.067" v="12" actId="20577"/>
          <ac:spMkLst>
            <pc:docMk/>
            <pc:sldMk cId="627921202" sldId="1024"/>
            <ac:spMk id="2" creationId="{00000000-0000-0000-0000-000000000000}"/>
          </ac:spMkLst>
        </pc:spChg>
      </pc:sldChg>
      <pc:sldChg chg="addSp modSp new addAnim modAnim">
        <pc:chgData name="Abraham Aguilar / OEI" userId="S::abraham.aguilar@omron.com::abd46528-1517-40a9-86a7-d617193dcb4c" providerId="AD" clId="Web-{94531578-F620-475F-8F1A-018F737B590B}" dt="2021-07-08T16:08:36.172" v="51"/>
        <pc:sldMkLst>
          <pc:docMk/>
          <pc:sldMk cId="1209412444" sldId="1038"/>
        </pc:sldMkLst>
        <pc:spChg chg="mod">
          <ac:chgData name="Abraham Aguilar / OEI" userId="S::abraham.aguilar@omron.com::abd46528-1517-40a9-86a7-d617193dcb4c" providerId="AD" clId="Web-{94531578-F620-475F-8F1A-018F737B590B}" dt="2021-07-08T16:04:04.897" v="14" actId="20577"/>
          <ac:spMkLst>
            <pc:docMk/>
            <pc:sldMk cId="1209412444" sldId="1038"/>
            <ac:spMk id="2" creationId="{7DC739DC-5D8F-4F3D-BDB6-F52822B69AD8}"/>
          </ac:spMkLst>
        </pc:spChg>
        <pc:spChg chg="add mod">
          <ac:chgData name="Abraham Aguilar / OEI" userId="S::abraham.aguilar@omron.com::abd46528-1517-40a9-86a7-d617193dcb4c" providerId="AD" clId="Web-{94531578-F620-475F-8F1A-018F737B590B}" dt="2021-07-08T16:06:27.826" v="36" actId="1076"/>
          <ac:spMkLst>
            <pc:docMk/>
            <pc:sldMk cId="1209412444" sldId="1038"/>
            <ac:spMk id="8" creationId="{942CCEDC-3975-4A4D-BC73-9B42A76AB6BE}"/>
          </ac:spMkLst>
        </pc:spChg>
        <pc:spChg chg="add mod">
          <ac:chgData name="Abraham Aguilar / OEI" userId="S::abraham.aguilar@omron.com::abd46528-1517-40a9-86a7-d617193dcb4c" providerId="AD" clId="Web-{94531578-F620-475F-8F1A-018F737B590B}" dt="2021-07-08T16:08:11.422" v="48"/>
          <ac:spMkLst>
            <pc:docMk/>
            <pc:sldMk cId="1209412444" sldId="1038"/>
            <ac:spMk id="11" creationId="{66DB066E-8EF7-4AB1-9CA9-9831E42A0725}"/>
          </ac:spMkLst>
        </pc:spChg>
        <pc:grpChg chg="add">
          <ac:chgData name="Abraham Aguilar / OEI" userId="S::abraham.aguilar@omron.com::abd46528-1517-40a9-86a7-d617193dcb4c" providerId="AD" clId="Web-{94531578-F620-475F-8F1A-018F737B590B}" dt="2021-07-08T16:06:51.702" v="40"/>
          <ac:grpSpMkLst>
            <pc:docMk/>
            <pc:sldMk cId="1209412444" sldId="1038"/>
            <ac:grpSpMk id="9" creationId="{7928A1C5-AB16-4667-9148-A6E436402B13}"/>
          </ac:grpSpMkLst>
        </pc:grpChg>
        <pc:grpChg chg="add">
          <ac:chgData name="Abraham Aguilar / OEI" userId="S::abraham.aguilar@omron.com::abd46528-1517-40a9-86a7-d617193dcb4c" providerId="AD" clId="Web-{94531578-F620-475F-8F1A-018F737B590B}" dt="2021-07-08T16:08:36.172" v="51"/>
          <ac:grpSpMkLst>
            <pc:docMk/>
            <pc:sldMk cId="1209412444" sldId="1038"/>
            <ac:grpSpMk id="14" creationId="{2D72EBD1-D8B4-4A97-ABA3-29999C9B5B59}"/>
          </ac:grpSpMkLst>
        </pc:grpChg>
        <pc:picChg chg="add mod">
          <ac:chgData name="Abraham Aguilar / OEI" userId="S::abraham.aguilar@omron.com::abd46528-1517-40a9-86a7-d617193dcb4c" providerId="AD" clId="Web-{94531578-F620-475F-8F1A-018F737B590B}" dt="2021-07-08T16:06:21.358" v="34" actId="1076"/>
          <ac:picMkLst>
            <pc:docMk/>
            <pc:sldMk cId="1209412444" sldId="1038"/>
            <ac:picMk id="4" creationId="{73A43D67-ED33-48B3-8BB7-4B00436EE676}"/>
          </ac:picMkLst>
        </pc:picChg>
        <pc:picChg chg="add mod">
          <ac:chgData name="Abraham Aguilar / OEI" userId="S::abraham.aguilar@omron.com::abd46528-1517-40a9-86a7-d617193dcb4c" providerId="AD" clId="Web-{94531578-F620-475F-8F1A-018F737B590B}" dt="2021-07-08T16:06:43.952" v="39" actId="1076"/>
          <ac:picMkLst>
            <pc:docMk/>
            <pc:sldMk cId="1209412444" sldId="1038"/>
            <ac:picMk id="6" creationId="{D2726EA4-F61B-4F66-BB02-B053FFBBAA1A}"/>
          </ac:picMkLst>
        </pc:picChg>
        <pc:picChg chg="add mod">
          <ac:chgData name="Abraham Aguilar / OEI" userId="S::abraham.aguilar@omron.com::abd46528-1517-40a9-86a7-d617193dcb4c" providerId="AD" clId="Web-{94531578-F620-475F-8F1A-018F737B590B}" dt="2021-07-08T16:08:27.766" v="50" actId="1076"/>
          <ac:picMkLst>
            <pc:docMk/>
            <pc:sldMk cId="1209412444" sldId="1038"/>
            <ac:picMk id="13" creationId="{5B4307CE-2A94-4274-966B-30B73C1B668A}"/>
          </ac:picMkLst>
        </pc:picChg>
      </pc:sldChg>
      <pc:sldChg chg="addSp delSp modSp new addAnim modAnim">
        <pc:chgData name="Abraham Aguilar / OEI" userId="S::abraham.aguilar@omron.com::abd46528-1517-40a9-86a7-d617193dcb4c" providerId="AD" clId="Web-{94531578-F620-475F-8F1A-018F737B590B}" dt="2021-07-08T16:11:15.284" v="89"/>
        <pc:sldMkLst>
          <pc:docMk/>
          <pc:sldMk cId="2161209423" sldId="1039"/>
        </pc:sldMkLst>
        <pc:spChg chg="mod">
          <ac:chgData name="Abraham Aguilar / OEI" userId="S::abraham.aguilar@omron.com::abd46528-1517-40a9-86a7-d617193dcb4c" providerId="AD" clId="Web-{94531578-F620-475F-8F1A-018F737B590B}" dt="2021-07-08T16:09:36.048" v="74" actId="20577"/>
          <ac:spMkLst>
            <pc:docMk/>
            <pc:sldMk cId="2161209423" sldId="1039"/>
            <ac:spMk id="2" creationId="{3AECF6E5-1827-4934-B5DC-342EAED68CEE}"/>
          </ac:spMkLst>
        </pc:spChg>
        <pc:picChg chg="add mod">
          <ac:chgData name="Abraham Aguilar / OEI" userId="S::abraham.aguilar@omron.com::abd46528-1517-40a9-86a7-d617193dcb4c" providerId="AD" clId="Web-{94531578-F620-475F-8F1A-018F737B590B}" dt="2021-07-08T16:10:02.658" v="79" actId="14100"/>
          <ac:picMkLst>
            <pc:docMk/>
            <pc:sldMk cId="2161209423" sldId="1039"/>
            <ac:picMk id="4" creationId="{C0BB93BC-F449-4D65-A4FC-85989B40823D}"/>
          </ac:picMkLst>
        </pc:picChg>
        <pc:picChg chg="add del">
          <ac:chgData name="Abraham Aguilar / OEI" userId="S::abraham.aguilar@omron.com::abd46528-1517-40a9-86a7-d617193dcb4c" providerId="AD" clId="Web-{94531578-F620-475F-8F1A-018F737B590B}" dt="2021-07-08T16:10:24.940" v="81"/>
          <ac:picMkLst>
            <pc:docMk/>
            <pc:sldMk cId="2161209423" sldId="1039"/>
            <ac:picMk id="6" creationId="{F3480AE3-155F-4A2B-BAF5-2D03C8F82657}"/>
          </ac:picMkLst>
        </pc:picChg>
        <pc:picChg chg="add mod">
          <ac:chgData name="Abraham Aguilar / OEI" userId="S::abraham.aguilar@omron.com::abd46528-1517-40a9-86a7-d617193dcb4c" providerId="AD" clId="Web-{94531578-F620-475F-8F1A-018F737B590B}" dt="2021-07-08T16:10:54.925" v="85" actId="1076"/>
          <ac:picMkLst>
            <pc:docMk/>
            <pc:sldMk cId="2161209423" sldId="1039"/>
            <ac:picMk id="8" creationId="{88EBA52C-605D-460E-B4EE-DD4A95187239}"/>
          </ac:picMkLst>
        </pc:picChg>
      </pc:sldChg>
    </pc:docChg>
  </pc:docChgLst>
  <pc:docChgLst>
    <pc:chgData name="Abraham Aguilar / OEI" userId="S::abraham.aguilar@omron.com::abd46528-1517-40a9-86a7-d617193dcb4c" providerId="AD" clId="Web-{8247C5D7-9B23-472F-9083-3DDDFACD404B}"/>
    <pc:docChg chg="modSld">
      <pc:chgData name="Abraham Aguilar / OEI" userId="S::abraham.aguilar@omron.com::abd46528-1517-40a9-86a7-d617193dcb4c" providerId="AD" clId="Web-{8247C5D7-9B23-472F-9083-3DDDFACD404B}" dt="2021-07-09T04:12:38.933" v="8" actId="1076"/>
      <pc:docMkLst>
        <pc:docMk/>
      </pc:docMkLst>
      <pc:sldChg chg="modSp">
        <pc:chgData name="Abraham Aguilar / OEI" userId="S::abraham.aguilar@omron.com::abd46528-1517-40a9-86a7-d617193dcb4c" providerId="AD" clId="Web-{8247C5D7-9B23-472F-9083-3DDDFACD404B}" dt="2021-07-09T04:12:38.933" v="8" actId="1076"/>
        <pc:sldMkLst>
          <pc:docMk/>
          <pc:sldMk cId="627921202" sldId="1024"/>
        </pc:sldMkLst>
        <pc:spChg chg="mod">
          <ac:chgData name="Abraham Aguilar / OEI" userId="S::abraham.aguilar@omron.com::abd46528-1517-40a9-86a7-d617193dcb4c" providerId="AD" clId="Web-{8247C5D7-9B23-472F-9083-3DDDFACD404B}" dt="2021-07-09T04:12:38.933" v="8" actId="1076"/>
          <ac:spMkLst>
            <pc:docMk/>
            <pc:sldMk cId="627921202" sldId="1024"/>
            <ac:spMk id="2" creationId="{00000000-0000-0000-0000-000000000000}"/>
          </ac:spMkLst>
        </pc:spChg>
      </pc:sldChg>
    </pc:docChg>
  </pc:docChgLst>
  <pc:docChgLst>
    <pc:chgData name="Abraham Aguilar / OEI" userId="S::abraham.aguilar@omron.com::abd46528-1517-40a9-86a7-d617193dcb4c" providerId="AD" clId="Web-{60D53368-7E02-4E9B-B931-AF1B0DE93148}"/>
    <pc:docChg chg="addSld modSld">
      <pc:chgData name="Abraham Aguilar / OEI" userId="S::abraham.aguilar@omron.com::abd46528-1517-40a9-86a7-d617193dcb4c" providerId="AD" clId="Web-{60D53368-7E02-4E9B-B931-AF1B0DE93148}" dt="2021-07-09T04:41:54.594" v="13"/>
      <pc:docMkLst>
        <pc:docMk/>
      </pc:docMkLst>
      <pc:sldChg chg="addSp delSp modSp new">
        <pc:chgData name="Abraham Aguilar / OEI" userId="S::abraham.aguilar@omron.com::abd46528-1517-40a9-86a7-d617193dcb4c" providerId="AD" clId="Web-{60D53368-7E02-4E9B-B931-AF1B0DE93148}" dt="2021-07-09T04:41:54.594" v="13"/>
        <pc:sldMkLst>
          <pc:docMk/>
          <pc:sldMk cId="4172058950" sldId="1043"/>
        </pc:sldMkLst>
        <pc:spChg chg="mod">
          <ac:chgData name="Abraham Aguilar / OEI" userId="S::abraham.aguilar@omron.com::abd46528-1517-40a9-86a7-d617193dcb4c" providerId="AD" clId="Web-{60D53368-7E02-4E9B-B931-AF1B0DE93148}" dt="2021-07-09T04:38:26.074" v="1" actId="20577"/>
          <ac:spMkLst>
            <pc:docMk/>
            <pc:sldMk cId="4172058950" sldId="1043"/>
            <ac:spMk id="2" creationId="{DA083D37-E8FD-4A20-A45E-EB1AF9009247}"/>
          </ac:spMkLst>
        </pc:spChg>
        <pc:spChg chg="add del mod">
          <ac:chgData name="Abraham Aguilar / OEI" userId="S::abraham.aguilar@omron.com::abd46528-1517-40a9-86a7-d617193dcb4c" providerId="AD" clId="Web-{60D53368-7E02-4E9B-B931-AF1B0DE93148}" dt="2021-07-09T04:40:40.842" v="5"/>
          <ac:spMkLst>
            <pc:docMk/>
            <pc:sldMk cId="4172058950" sldId="1043"/>
            <ac:spMk id="3" creationId="{AD24ED9D-F556-4407-9615-71D34955A964}"/>
          </ac:spMkLst>
        </pc:spChg>
        <pc:spChg chg="add del mod">
          <ac:chgData name="Abraham Aguilar / OEI" userId="S::abraham.aguilar@omron.com::abd46528-1517-40a9-86a7-d617193dcb4c" providerId="AD" clId="Web-{60D53368-7E02-4E9B-B931-AF1B0DE93148}" dt="2021-07-09T04:40:59.874" v="8"/>
          <ac:spMkLst>
            <pc:docMk/>
            <pc:sldMk cId="4172058950" sldId="1043"/>
            <ac:spMk id="4" creationId="{915C4723-C734-422E-A4E5-62C3F3FDF5E6}"/>
          </ac:spMkLst>
        </pc:spChg>
        <pc:spChg chg="add">
          <ac:chgData name="Abraham Aguilar / OEI" userId="S::abraham.aguilar@omron.com::abd46528-1517-40a9-86a7-d617193dcb4c" providerId="AD" clId="Web-{60D53368-7E02-4E9B-B931-AF1B0DE93148}" dt="2021-07-09T04:41:48.093" v="9"/>
          <ac:spMkLst>
            <pc:docMk/>
            <pc:sldMk cId="4172058950" sldId="1043"/>
            <ac:spMk id="5" creationId="{2D9DC55F-2D70-4539-80CF-02F44ADDAD2D}"/>
          </ac:spMkLst>
        </pc:spChg>
        <pc:spChg chg="add del mod">
          <ac:chgData name="Abraham Aguilar / OEI" userId="S::abraham.aguilar@omron.com::abd46528-1517-40a9-86a7-d617193dcb4c" providerId="AD" clId="Web-{60D53368-7E02-4E9B-B931-AF1B0DE93148}" dt="2021-07-09T04:41:54.594" v="13"/>
          <ac:spMkLst>
            <pc:docMk/>
            <pc:sldMk cId="4172058950" sldId="1043"/>
            <ac:spMk id="6" creationId="{EBB9B383-EDAF-4714-BB01-AC7513E9A8F9}"/>
          </ac:spMkLst>
        </pc:spChg>
      </pc:sldChg>
    </pc:docChg>
  </pc:docChgLst>
  <pc:docChgLst>
    <pc:chgData name="Abraham Aguilar / OEI" userId="S::abraham.aguilar@omron.com::abd46528-1517-40a9-86a7-d617193dcb4c" providerId="AD" clId="Web-{775F6A41-B1E1-4E57-B31C-C6BA4F2CDD88}"/>
    <pc:docChg chg="addSld delSld modSld sldOrd">
      <pc:chgData name="Abraham Aguilar / OEI" userId="S::abraham.aguilar@omron.com::abd46528-1517-40a9-86a7-d617193dcb4c" providerId="AD" clId="Web-{775F6A41-B1E1-4E57-B31C-C6BA4F2CDD88}" dt="2021-07-08T16:45:45.510" v="314" actId="14100"/>
      <pc:docMkLst>
        <pc:docMk/>
      </pc:docMkLst>
      <pc:sldChg chg="mod modShow">
        <pc:chgData name="Abraham Aguilar / OEI" userId="S::abraham.aguilar@omron.com::abd46528-1517-40a9-86a7-d617193dcb4c" providerId="AD" clId="Web-{775F6A41-B1E1-4E57-B31C-C6BA4F2CDD88}" dt="2021-07-08T16:20:55.667" v="53"/>
        <pc:sldMkLst>
          <pc:docMk/>
          <pc:sldMk cId="1552150656" sldId="1001"/>
        </pc:sldMkLst>
      </pc:sldChg>
      <pc:sldChg chg="addSp modSp">
        <pc:chgData name="Abraham Aguilar / OEI" userId="S::abraham.aguilar@omron.com::abd46528-1517-40a9-86a7-d617193dcb4c" providerId="AD" clId="Web-{775F6A41-B1E1-4E57-B31C-C6BA4F2CDD88}" dt="2021-07-08T16:20:42.745" v="52" actId="1076"/>
        <pc:sldMkLst>
          <pc:docMk/>
          <pc:sldMk cId="3046632497" sldId="1007"/>
        </pc:sldMkLst>
        <pc:spChg chg="add mod">
          <ac:chgData name="Abraham Aguilar / OEI" userId="S::abraham.aguilar@omron.com::abd46528-1517-40a9-86a7-d617193dcb4c" providerId="AD" clId="Web-{775F6A41-B1E1-4E57-B31C-C6BA4F2CDD88}" dt="2021-07-08T16:20:42.745" v="52" actId="1076"/>
          <ac:spMkLst>
            <pc:docMk/>
            <pc:sldMk cId="3046632497" sldId="1007"/>
            <ac:spMk id="3" creationId="{1E9EBBAA-4C17-4909-ABF2-D883D9CA4C80}"/>
          </ac:spMkLst>
        </pc:spChg>
      </pc:sldChg>
      <pc:sldChg chg="addSp modSp">
        <pc:chgData name="Abraham Aguilar / OEI" userId="S::abraham.aguilar@omron.com::abd46528-1517-40a9-86a7-d617193dcb4c" providerId="AD" clId="Web-{775F6A41-B1E1-4E57-B31C-C6BA4F2CDD88}" dt="2021-07-08T16:45:45.510" v="314" actId="14100"/>
        <pc:sldMkLst>
          <pc:docMk/>
          <pc:sldMk cId="931326024" sldId="1037"/>
        </pc:sldMkLst>
        <pc:spChg chg="add mod">
          <ac:chgData name="Abraham Aguilar / OEI" userId="S::abraham.aguilar@omron.com::abd46528-1517-40a9-86a7-d617193dcb4c" providerId="AD" clId="Web-{775F6A41-B1E1-4E57-B31C-C6BA4F2CDD88}" dt="2021-07-08T16:45:45.510" v="314" actId="14100"/>
          <ac:spMkLst>
            <pc:docMk/>
            <pc:sldMk cId="931326024" sldId="1037"/>
            <ac:spMk id="3" creationId="{0D54E9A8-7854-4228-9A57-0000B7BCDA80}"/>
          </ac:spMkLst>
        </pc:spChg>
        <pc:grpChg chg="mod">
          <ac:chgData name="Abraham Aguilar / OEI" userId="S::abraham.aguilar@omron.com::abd46528-1517-40a9-86a7-d617193dcb4c" providerId="AD" clId="Web-{775F6A41-B1E1-4E57-B31C-C6BA4F2CDD88}" dt="2021-07-08T16:43:13.851" v="249" actId="1076"/>
          <ac:grpSpMkLst>
            <pc:docMk/>
            <pc:sldMk cId="931326024" sldId="1037"/>
            <ac:grpSpMk id="11" creationId="{791FC56B-82B7-47A6-BAB0-3F7B79F41AF9}"/>
          </ac:grpSpMkLst>
        </pc:grpChg>
        <pc:picChg chg="mod">
          <ac:chgData name="Abraham Aguilar / OEI" userId="S::abraham.aguilar@omron.com::abd46528-1517-40a9-86a7-d617193dcb4c" providerId="AD" clId="Web-{775F6A41-B1E1-4E57-B31C-C6BA4F2CDD88}" dt="2021-07-08T16:42:54.803" v="248" actId="14100"/>
          <ac:picMkLst>
            <pc:docMk/>
            <pc:sldMk cId="931326024" sldId="1037"/>
            <ac:picMk id="6" creationId="{456E97D8-C39C-4D90-9B9C-4E566AE6CC11}"/>
          </ac:picMkLst>
        </pc:picChg>
      </pc:sldChg>
      <pc:sldChg chg="addSp delSp modSp">
        <pc:chgData name="Abraham Aguilar / OEI" userId="S::abraham.aguilar@omron.com::abd46528-1517-40a9-86a7-d617193dcb4c" providerId="AD" clId="Web-{775F6A41-B1E1-4E57-B31C-C6BA4F2CDD88}" dt="2021-07-08T16:39:28.299" v="214"/>
        <pc:sldMkLst>
          <pc:docMk/>
          <pc:sldMk cId="1209412444" sldId="1038"/>
        </pc:sldMkLst>
        <pc:picChg chg="add del mod">
          <ac:chgData name="Abraham Aguilar / OEI" userId="S::abraham.aguilar@omron.com::abd46528-1517-40a9-86a7-d617193dcb4c" providerId="AD" clId="Web-{775F6A41-B1E1-4E57-B31C-C6BA4F2CDD88}" dt="2021-07-08T16:39:28.299" v="214"/>
          <ac:picMkLst>
            <pc:docMk/>
            <pc:sldMk cId="1209412444" sldId="1038"/>
            <ac:picMk id="3" creationId="{05364311-65FB-468F-93E5-980C599E7B3F}"/>
          </ac:picMkLst>
        </pc:picChg>
      </pc:sldChg>
      <pc:sldChg chg="addSp delSp modSp addAnim delAnim modAnim">
        <pc:chgData name="Abraham Aguilar / OEI" userId="S::abraham.aguilar@omron.com::abd46528-1517-40a9-86a7-d617193dcb4c" providerId="AD" clId="Web-{775F6A41-B1E1-4E57-B31C-C6BA4F2CDD88}" dt="2021-07-08T16:16:31.552" v="36" actId="1076"/>
        <pc:sldMkLst>
          <pc:docMk/>
          <pc:sldMk cId="2161209423" sldId="1039"/>
        </pc:sldMkLst>
        <pc:spChg chg="add mod">
          <ac:chgData name="Abraham Aguilar / OEI" userId="S::abraham.aguilar@omron.com::abd46528-1517-40a9-86a7-d617193dcb4c" providerId="AD" clId="Web-{775F6A41-B1E1-4E57-B31C-C6BA4F2CDD88}" dt="2021-07-08T16:13:03.119" v="16" actId="1076"/>
          <ac:spMkLst>
            <pc:docMk/>
            <pc:sldMk cId="2161209423" sldId="1039"/>
            <ac:spMk id="7" creationId="{784D048C-3894-4A48-A5AB-80E86565CCAB}"/>
          </ac:spMkLst>
        </pc:spChg>
        <pc:grpChg chg="add mod ord">
          <ac:chgData name="Abraham Aguilar / OEI" userId="S::abraham.aguilar@omron.com::abd46528-1517-40a9-86a7-d617193dcb4c" providerId="AD" clId="Web-{775F6A41-B1E1-4E57-B31C-C6BA4F2CDD88}" dt="2021-07-08T16:16:06.567" v="33"/>
          <ac:grpSpMkLst>
            <pc:docMk/>
            <pc:sldMk cId="2161209423" sldId="1039"/>
            <ac:grpSpMk id="10" creationId="{AC91E578-478A-4C69-A6B7-9185B3288563}"/>
          </ac:grpSpMkLst>
        </pc:grpChg>
        <pc:picChg chg="add del mod">
          <ac:chgData name="Abraham Aguilar / OEI" userId="S::abraham.aguilar@omron.com::abd46528-1517-40a9-86a7-d617193dcb4c" providerId="AD" clId="Web-{775F6A41-B1E1-4E57-B31C-C6BA4F2CDD88}" dt="2021-07-08T16:12:05.509" v="1"/>
          <ac:picMkLst>
            <pc:docMk/>
            <pc:sldMk cId="2161209423" sldId="1039"/>
            <ac:picMk id="3" creationId="{E7DC84DF-4133-42D2-902F-0E3B13768553}"/>
          </ac:picMkLst>
        </pc:picChg>
        <pc:picChg chg="add mod">
          <ac:chgData name="Abraham Aguilar / OEI" userId="S::abraham.aguilar@omron.com::abd46528-1517-40a9-86a7-d617193dcb4c" providerId="AD" clId="Web-{775F6A41-B1E1-4E57-B31C-C6BA4F2CDD88}" dt="2021-07-08T16:16:23.723" v="35" actId="1076"/>
          <ac:picMkLst>
            <pc:docMk/>
            <pc:sldMk cId="2161209423" sldId="1039"/>
            <ac:picMk id="5" creationId="{CCA7A526-85DA-435E-A0EA-625D609B3519}"/>
          </ac:picMkLst>
        </pc:picChg>
        <pc:picChg chg="mod ord">
          <ac:chgData name="Abraham Aguilar / OEI" userId="S::abraham.aguilar@omron.com::abd46528-1517-40a9-86a7-d617193dcb4c" providerId="AD" clId="Web-{775F6A41-B1E1-4E57-B31C-C6BA4F2CDD88}" dt="2021-07-08T16:16:31.552" v="36" actId="1076"/>
          <ac:picMkLst>
            <pc:docMk/>
            <pc:sldMk cId="2161209423" sldId="1039"/>
            <ac:picMk id="8" creationId="{88EBA52C-605D-460E-B4EE-DD4A95187239}"/>
          </ac:picMkLst>
        </pc:picChg>
      </pc:sldChg>
      <pc:sldChg chg="modSp new ord">
        <pc:chgData name="Abraham Aguilar / OEI" userId="S::abraham.aguilar@omron.com::abd46528-1517-40a9-86a7-d617193dcb4c" providerId="AD" clId="Web-{775F6A41-B1E1-4E57-B31C-C6BA4F2CDD88}" dt="2021-07-08T16:31:08.289" v="81" actId="14100"/>
        <pc:sldMkLst>
          <pc:docMk/>
          <pc:sldMk cId="965272524" sldId="1040"/>
        </pc:sldMkLst>
        <pc:spChg chg="mod">
          <ac:chgData name="Abraham Aguilar / OEI" userId="S::abraham.aguilar@omron.com::abd46528-1517-40a9-86a7-d617193dcb4c" providerId="AD" clId="Web-{775F6A41-B1E1-4E57-B31C-C6BA4F2CDD88}" dt="2021-07-08T16:31:08.289" v="81" actId="14100"/>
          <ac:spMkLst>
            <pc:docMk/>
            <pc:sldMk cId="965272524" sldId="1040"/>
            <ac:spMk id="2" creationId="{EDF7698D-DB1C-4E8B-A539-09A3E5CB3576}"/>
          </ac:spMkLst>
        </pc:spChg>
      </pc:sldChg>
      <pc:sldChg chg="new del">
        <pc:chgData name="Abraham Aguilar / OEI" userId="S::abraham.aguilar@omron.com::abd46528-1517-40a9-86a7-d617193dcb4c" providerId="AD" clId="Web-{775F6A41-B1E1-4E57-B31C-C6BA4F2CDD88}" dt="2021-07-08T16:30:35.742" v="55"/>
        <pc:sldMkLst>
          <pc:docMk/>
          <pc:sldMk cId="1443951134" sldId="1040"/>
        </pc:sldMkLst>
      </pc:sldChg>
      <pc:sldChg chg="addSp delSp modSp new addAnim modAnim">
        <pc:chgData name="Abraham Aguilar / OEI" userId="S::abraham.aguilar@omron.com::abd46528-1517-40a9-86a7-d617193dcb4c" providerId="AD" clId="Web-{775F6A41-B1E1-4E57-B31C-C6BA4F2CDD88}" dt="2021-07-08T16:42:41.319" v="246" actId="14100"/>
        <pc:sldMkLst>
          <pc:docMk/>
          <pc:sldMk cId="2812247052" sldId="1041"/>
        </pc:sldMkLst>
        <pc:spChg chg="mod">
          <ac:chgData name="Abraham Aguilar / OEI" userId="S::abraham.aguilar@omron.com::abd46528-1517-40a9-86a7-d617193dcb4c" providerId="AD" clId="Web-{775F6A41-B1E1-4E57-B31C-C6BA4F2CDD88}" dt="2021-07-08T16:32:56.119" v="98" actId="20577"/>
          <ac:spMkLst>
            <pc:docMk/>
            <pc:sldMk cId="2812247052" sldId="1041"/>
            <ac:spMk id="2" creationId="{AFB1995A-5435-4136-B982-40F550A3C83E}"/>
          </ac:spMkLst>
        </pc:spChg>
        <pc:spChg chg="add mod">
          <ac:chgData name="Abraham Aguilar / OEI" userId="S::abraham.aguilar@omron.com::abd46528-1517-40a9-86a7-d617193dcb4c" providerId="AD" clId="Web-{775F6A41-B1E1-4E57-B31C-C6BA4F2CDD88}" dt="2021-07-08T16:32:34.416" v="97" actId="1076"/>
          <ac:spMkLst>
            <pc:docMk/>
            <pc:sldMk cId="2812247052" sldId="1041"/>
            <ac:spMk id="11" creationId="{36AE1A01-7599-4551-AA94-19AE0E37CF36}"/>
          </ac:spMkLst>
        </pc:spChg>
        <pc:spChg chg="add mod">
          <ac:chgData name="Abraham Aguilar / OEI" userId="S::abraham.aguilar@omron.com::abd46528-1517-40a9-86a7-d617193dcb4c" providerId="AD" clId="Web-{775F6A41-B1E1-4E57-B31C-C6BA4F2CDD88}" dt="2021-07-08T16:33:44.152" v="103" actId="1076"/>
          <ac:spMkLst>
            <pc:docMk/>
            <pc:sldMk cId="2812247052" sldId="1041"/>
            <ac:spMk id="12" creationId="{DB83AF64-B0F2-4F51-9E24-9BE1B28DCE4F}"/>
          </ac:spMkLst>
        </pc:spChg>
        <pc:spChg chg="add mod">
          <ac:chgData name="Abraham Aguilar / OEI" userId="S::abraham.aguilar@omron.com::abd46528-1517-40a9-86a7-d617193dcb4c" providerId="AD" clId="Web-{775F6A41-B1E1-4E57-B31C-C6BA4F2CDD88}" dt="2021-07-08T16:40:57.879" v="223" actId="14100"/>
          <ac:spMkLst>
            <pc:docMk/>
            <pc:sldMk cId="2812247052" sldId="1041"/>
            <ac:spMk id="14" creationId="{E7DB44CE-B7AB-4762-B7C5-7253824BDF2C}"/>
          </ac:spMkLst>
        </pc:spChg>
        <pc:spChg chg="add mod">
          <ac:chgData name="Abraham Aguilar / OEI" userId="S::abraham.aguilar@omron.com::abd46528-1517-40a9-86a7-d617193dcb4c" providerId="AD" clId="Web-{775F6A41-B1E1-4E57-B31C-C6BA4F2CDD88}" dt="2021-07-08T16:41:28.614" v="227" actId="14100"/>
          <ac:spMkLst>
            <pc:docMk/>
            <pc:sldMk cId="2812247052" sldId="1041"/>
            <ac:spMk id="15" creationId="{77308DC3-305B-4844-AA03-D5E56D5C5897}"/>
          </ac:spMkLst>
        </pc:spChg>
        <pc:spChg chg="add mod">
          <ac:chgData name="Abraham Aguilar / OEI" userId="S::abraham.aguilar@omron.com::abd46528-1517-40a9-86a7-d617193dcb4c" providerId="AD" clId="Web-{775F6A41-B1E1-4E57-B31C-C6BA4F2CDD88}" dt="2021-07-08T16:41:47.693" v="230" actId="14100"/>
          <ac:spMkLst>
            <pc:docMk/>
            <pc:sldMk cId="2812247052" sldId="1041"/>
            <ac:spMk id="16" creationId="{FDC95670-5D49-4D97-94E7-A77ABCE570EA}"/>
          </ac:spMkLst>
        </pc:spChg>
        <pc:spChg chg="add mod">
          <ac:chgData name="Abraham Aguilar / OEI" userId="S::abraham.aguilar@omron.com::abd46528-1517-40a9-86a7-d617193dcb4c" providerId="AD" clId="Web-{775F6A41-B1E1-4E57-B31C-C6BA4F2CDD88}" dt="2021-07-08T16:42:02.443" v="235" actId="1076"/>
          <ac:spMkLst>
            <pc:docMk/>
            <pc:sldMk cId="2812247052" sldId="1041"/>
            <ac:spMk id="17" creationId="{C78780C6-D61B-42E5-83A6-582EE3857E2B}"/>
          </ac:spMkLst>
        </pc:spChg>
        <pc:grpChg chg="add del mod">
          <ac:chgData name="Abraham Aguilar / OEI" userId="S::abraham.aguilar@omron.com::abd46528-1517-40a9-86a7-d617193dcb4c" providerId="AD" clId="Web-{775F6A41-B1E1-4E57-B31C-C6BA4F2CDD88}" dt="2021-07-08T16:36:40.858" v="167"/>
          <ac:grpSpMkLst>
            <pc:docMk/>
            <pc:sldMk cId="2812247052" sldId="1041"/>
            <ac:grpSpMk id="9" creationId="{6F356BFB-1C2D-4090-82DE-A52548B43D87}"/>
          </ac:grpSpMkLst>
        </pc:grpChg>
        <pc:grpChg chg="add">
          <ac:chgData name="Abraham Aguilar / OEI" userId="S::abraham.aguilar@omron.com::abd46528-1517-40a9-86a7-d617193dcb4c" providerId="AD" clId="Web-{775F6A41-B1E1-4E57-B31C-C6BA4F2CDD88}" dt="2021-07-08T16:42:23.662" v="240"/>
          <ac:grpSpMkLst>
            <pc:docMk/>
            <pc:sldMk cId="2812247052" sldId="1041"/>
            <ac:grpSpMk id="18" creationId="{73576412-B01A-4219-A808-7C4E52969605}"/>
          </ac:grpSpMkLst>
        </pc:grpChg>
        <pc:picChg chg="add mod topLvl">
          <ac:chgData name="Abraham Aguilar / OEI" userId="S::abraham.aguilar@omron.com::abd46528-1517-40a9-86a7-d617193dcb4c" providerId="AD" clId="Web-{775F6A41-B1E1-4E57-B31C-C6BA4F2CDD88}" dt="2021-07-08T16:42:41.319" v="246" actId="14100"/>
          <ac:picMkLst>
            <pc:docMk/>
            <pc:sldMk cId="2812247052" sldId="1041"/>
            <ac:picMk id="4" creationId="{287215AA-6081-42B6-B1AE-7983A34FAFAC}"/>
          </ac:picMkLst>
        </pc:picChg>
        <pc:picChg chg="add del topLvl">
          <ac:chgData name="Abraham Aguilar / OEI" userId="S::abraham.aguilar@omron.com::abd46528-1517-40a9-86a7-d617193dcb4c" providerId="AD" clId="Web-{775F6A41-B1E1-4E57-B31C-C6BA4F2CDD88}" dt="2021-07-08T16:36:40.858" v="167"/>
          <ac:picMkLst>
            <pc:docMk/>
            <pc:sldMk cId="2812247052" sldId="1041"/>
            <ac:picMk id="6" creationId="{2EA48C39-5A05-4320-ACFC-2E7A82BB7C2E}"/>
          </ac:picMkLst>
        </pc:picChg>
        <pc:picChg chg="add del">
          <ac:chgData name="Abraham Aguilar / OEI" userId="S::abraham.aguilar@omron.com::abd46528-1517-40a9-86a7-d617193dcb4c" providerId="AD" clId="Web-{775F6A41-B1E1-4E57-B31C-C6BA4F2CDD88}" dt="2021-07-08T16:36:40.749" v="166"/>
          <ac:picMkLst>
            <pc:docMk/>
            <pc:sldMk cId="2812247052" sldId="1041"/>
            <ac:picMk id="8" creationId="{15C0BC62-05BA-4566-B865-C927AE5AF1E5}"/>
          </ac:picMkLst>
        </pc:picChg>
      </pc:sldChg>
      <pc:sldChg chg="addSp modSp new">
        <pc:chgData name="Abraham Aguilar / OEI" userId="S::abraham.aguilar@omron.com::abd46528-1517-40a9-86a7-d617193dcb4c" providerId="AD" clId="Web-{775F6A41-B1E1-4E57-B31C-C6BA4F2CDD88}" dt="2021-07-08T16:40:12.925" v="220" actId="14100"/>
        <pc:sldMkLst>
          <pc:docMk/>
          <pc:sldMk cId="2769052675" sldId="1042"/>
        </pc:sldMkLst>
        <pc:spChg chg="mod">
          <ac:chgData name="Abraham Aguilar / OEI" userId="S::abraham.aguilar@omron.com::abd46528-1517-40a9-86a7-d617193dcb4c" providerId="AD" clId="Web-{775F6A41-B1E1-4E57-B31C-C6BA4F2CDD88}" dt="2021-07-08T16:39:02.486" v="211" actId="20577"/>
          <ac:spMkLst>
            <pc:docMk/>
            <pc:sldMk cId="2769052675" sldId="1042"/>
            <ac:spMk id="2" creationId="{FA93D6B6-D916-4A8E-82E0-7B7295F3CD74}"/>
          </ac:spMkLst>
        </pc:spChg>
        <pc:spChg chg="add mod">
          <ac:chgData name="Abraham Aguilar / OEI" userId="S::abraham.aguilar@omron.com::abd46528-1517-40a9-86a7-d617193dcb4c" providerId="AD" clId="Web-{775F6A41-B1E1-4E57-B31C-C6BA4F2CDD88}" dt="2021-07-08T16:37:06.156" v="172" actId="1076"/>
          <ac:spMkLst>
            <pc:docMk/>
            <pc:sldMk cId="2769052675" sldId="1042"/>
            <ac:spMk id="12" creationId="{BEDDEA86-ED26-46C7-975E-2A594E7B0402}"/>
          </ac:spMkLst>
        </pc:spChg>
        <pc:spChg chg="add mod">
          <ac:chgData name="Abraham Aguilar / OEI" userId="S::abraham.aguilar@omron.com::abd46528-1517-40a9-86a7-d617193dcb4c" providerId="AD" clId="Web-{775F6A41-B1E1-4E57-B31C-C6BA4F2CDD88}" dt="2021-07-08T16:37:06.156" v="173" actId="1076"/>
          <ac:spMkLst>
            <pc:docMk/>
            <pc:sldMk cId="2769052675" sldId="1042"/>
            <ac:spMk id="14" creationId="{28414622-58C0-4625-BBD9-E90D7216D207}"/>
          </ac:spMkLst>
        </pc:spChg>
        <pc:spChg chg="add mod">
          <ac:chgData name="Abraham Aguilar / OEI" userId="S::abraham.aguilar@omron.com::abd46528-1517-40a9-86a7-d617193dcb4c" providerId="AD" clId="Web-{775F6A41-B1E1-4E57-B31C-C6BA4F2CDD88}" dt="2021-07-08T16:37:06.156" v="174" actId="1076"/>
          <ac:spMkLst>
            <pc:docMk/>
            <pc:sldMk cId="2769052675" sldId="1042"/>
            <ac:spMk id="16" creationId="{0D3ECF0B-54EB-4E6A-9672-0C36D86E83EB}"/>
          </ac:spMkLst>
        </pc:spChg>
        <pc:picChg chg="add mod">
          <ac:chgData name="Abraham Aguilar / OEI" userId="S::abraham.aguilar@omron.com::abd46528-1517-40a9-86a7-d617193dcb4c" providerId="AD" clId="Web-{775F6A41-B1E1-4E57-B31C-C6BA4F2CDD88}" dt="2021-07-08T16:37:06.124" v="168" actId="1076"/>
          <ac:picMkLst>
            <pc:docMk/>
            <pc:sldMk cId="2769052675" sldId="1042"/>
            <ac:picMk id="4" creationId="{89AF9517-B3D5-4BAE-A006-B4C35CFC2EAB}"/>
          </ac:picMkLst>
        </pc:picChg>
        <pc:picChg chg="add mod">
          <ac:chgData name="Abraham Aguilar / OEI" userId="S::abraham.aguilar@omron.com::abd46528-1517-40a9-86a7-d617193dcb4c" providerId="AD" clId="Web-{775F6A41-B1E1-4E57-B31C-C6BA4F2CDD88}" dt="2021-07-08T16:37:06.124" v="169" actId="1076"/>
          <ac:picMkLst>
            <pc:docMk/>
            <pc:sldMk cId="2769052675" sldId="1042"/>
            <ac:picMk id="6" creationId="{2C0372C7-7DB0-4A59-95B4-21D0D62F00B3}"/>
          </ac:picMkLst>
        </pc:picChg>
        <pc:picChg chg="add mod">
          <ac:chgData name="Abraham Aguilar / OEI" userId="S::abraham.aguilar@omron.com::abd46528-1517-40a9-86a7-d617193dcb4c" providerId="AD" clId="Web-{775F6A41-B1E1-4E57-B31C-C6BA4F2CDD88}" dt="2021-07-08T16:37:06.140" v="170" actId="1076"/>
          <ac:picMkLst>
            <pc:docMk/>
            <pc:sldMk cId="2769052675" sldId="1042"/>
            <ac:picMk id="8" creationId="{619955C3-F638-4DDE-87C4-33EB296B9B1B}"/>
          </ac:picMkLst>
        </pc:picChg>
        <pc:picChg chg="add mod">
          <ac:chgData name="Abraham Aguilar / OEI" userId="S::abraham.aguilar@omron.com::abd46528-1517-40a9-86a7-d617193dcb4c" providerId="AD" clId="Web-{775F6A41-B1E1-4E57-B31C-C6BA4F2CDD88}" dt="2021-07-08T16:37:06.156" v="171" actId="1076"/>
          <ac:picMkLst>
            <pc:docMk/>
            <pc:sldMk cId="2769052675" sldId="1042"/>
            <ac:picMk id="10" creationId="{A5FF84B3-6792-4E09-ADE3-851A0608A221}"/>
          </ac:picMkLst>
        </pc:picChg>
        <pc:picChg chg="add mod">
          <ac:chgData name="Abraham Aguilar / OEI" userId="S::abraham.aguilar@omron.com::abd46528-1517-40a9-86a7-d617193dcb4c" providerId="AD" clId="Web-{775F6A41-B1E1-4E57-B31C-C6BA4F2CDD88}" dt="2021-07-08T16:40:12.925" v="220" actId="14100"/>
          <ac:picMkLst>
            <pc:docMk/>
            <pc:sldMk cId="2769052675" sldId="1042"/>
            <ac:picMk id="18" creationId="{56F3FDB8-3B19-4756-9602-2B426C2E02F5}"/>
          </ac:picMkLst>
        </pc:picChg>
        <pc:picChg chg="add mod">
          <ac:chgData name="Abraham Aguilar / OEI" userId="S::abraham.aguilar@omron.com::abd46528-1517-40a9-86a7-d617193dcb4c" providerId="AD" clId="Web-{775F6A41-B1E1-4E57-B31C-C6BA4F2CDD88}" dt="2021-07-08T16:37:27.484" v="180" actId="1076"/>
          <ac:picMkLst>
            <pc:docMk/>
            <pc:sldMk cId="2769052675" sldId="1042"/>
            <ac:picMk id="19" creationId="{632C4E1E-1560-4719-816F-E949E13BF6FD}"/>
          </ac:picMkLst>
        </pc:picChg>
        <pc:picChg chg="add mod">
          <ac:chgData name="Abraham Aguilar / OEI" userId="S::abraham.aguilar@omron.com::abd46528-1517-40a9-86a7-d617193dcb4c" providerId="AD" clId="Web-{775F6A41-B1E1-4E57-B31C-C6BA4F2CDD88}" dt="2021-07-08T16:37:22.250" v="179" actId="1076"/>
          <ac:picMkLst>
            <pc:docMk/>
            <pc:sldMk cId="2769052675" sldId="1042"/>
            <ac:picMk id="20" creationId="{5A9B56BB-CFBA-4A35-B6EC-502537EAC382}"/>
          </ac:picMkLst>
        </pc:picChg>
        <pc:picChg chg="add mod modCrop">
          <ac:chgData name="Abraham Aguilar / OEI" userId="S::abraham.aguilar@omron.com::abd46528-1517-40a9-86a7-d617193dcb4c" providerId="AD" clId="Web-{775F6A41-B1E1-4E57-B31C-C6BA4F2CDD88}" dt="2021-07-08T16:40:03.941" v="219" actId="1076"/>
          <ac:picMkLst>
            <pc:docMk/>
            <pc:sldMk cId="2769052675" sldId="1042"/>
            <ac:picMk id="21" creationId="{E1197A75-3D2E-480A-BFC6-AE32C57CD0E0}"/>
          </ac:picMkLst>
        </pc:picChg>
      </pc:sldChg>
      <pc:sldChg chg="add del replId">
        <pc:chgData name="Abraham Aguilar / OEI" userId="S::abraham.aguilar@omron.com::abd46528-1517-40a9-86a7-d617193dcb4c" providerId="AD" clId="Web-{775F6A41-B1E1-4E57-B31C-C6BA4F2CDD88}" dt="2021-07-08T16:38:48.439" v="191"/>
        <pc:sldMkLst>
          <pc:docMk/>
          <pc:sldMk cId="1168064477" sldId="1043"/>
        </pc:sldMkLst>
      </pc:sldChg>
      <pc:sldChg chg="add del replId">
        <pc:chgData name="Abraham Aguilar / OEI" userId="S::abraham.aguilar@omron.com::abd46528-1517-40a9-86a7-d617193dcb4c" providerId="AD" clId="Web-{775F6A41-B1E1-4E57-B31C-C6BA4F2CDD88}" dt="2021-07-08T16:38:56.049" v="193"/>
        <pc:sldMkLst>
          <pc:docMk/>
          <pc:sldMk cId="2472093941" sldId="1043"/>
        </pc:sldMkLst>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diagrams/_rels/drawing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EAF310F-7B9F-440D-906D-B1D27973CF51}"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E54FBC3C-47BC-4CB6-B223-E5B0FE5979B3}">
      <dgm:prSet phldrT="[Text]" custT="1"/>
      <dgm:spPr/>
      <dgm:t>
        <a:bodyPr/>
        <a:lstStyle/>
        <a:p>
          <a:r>
            <a:rPr lang="en-US" sz="1800">
              <a:solidFill>
                <a:srgbClr val="FFC000"/>
              </a:solidFill>
            </a:rPr>
            <a:t>Unplanned downtime</a:t>
          </a:r>
        </a:p>
        <a:p>
          <a:r>
            <a:rPr lang="en-US" sz="1200"/>
            <a:t>82% of companies experience unplanned downtime. </a:t>
          </a:r>
        </a:p>
        <a:p>
          <a:r>
            <a:rPr lang="en-US" sz="1200"/>
            <a:t>Downtime may cost up to $260,000/</a:t>
          </a:r>
          <a:r>
            <a:rPr lang="en-US" sz="1200" err="1"/>
            <a:t>hr</a:t>
          </a:r>
          <a:endParaRPr lang="en-US" sz="1200"/>
        </a:p>
      </dgm:t>
    </dgm:pt>
    <dgm:pt modelId="{BD49F2CA-2928-480A-BD4A-3D12E86852C6}" type="parTrans" cxnId="{17D728E8-CA53-4D5F-A21F-9B5506556FAB}">
      <dgm:prSet/>
      <dgm:spPr/>
      <dgm:t>
        <a:bodyPr/>
        <a:lstStyle/>
        <a:p>
          <a:endParaRPr lang="en-US"/>
        </a:p>
      </dgm:t>
    </dgm:pt>
    <dgm:pt modelId="{08BDB763-A007-4156-AC2F-DA27B4E133F8}" type="sibTrans" cxnId="{17D728E8-CA53-4D5F-A21F-9B5506556FAB}">
      <dgm:prSet/>
      <dgm:spPr/>
      <dgm:t>
        <a:bodyPr/>
        <a:lstStyle/>
        <a:p>
          <a:endParaRPr lang="en-US"/>
        </a:p>
      </dgm:t>
    </dgm:pt>
    <dgm:pt modelId="{6DAEF01A-DF96-4B57-9862-E68458992543}">
      <dgm:prSet phldrT="[Text]" custT="1"/>
      <dgm:spPr/>
      <dgm:t>
        <a:bodyPr/>
        <a:lstStyle/>
        <a:p>
          <a:r>
            <a:rPr lang="en-US" sz="1800">
              <a:solidFill>
                <a:srgbClr val="FFC000"/>
              </a:solidFill>
            </a:rPr>
            <a:t>High maintenance costs</a:t>
          </a:r>
        </a:p>
        <a:p>
          <a:r>
            <a:rPr lang="en-US" sz="1200"/>
            <a:t>Aging equipment can be expensive to maintain and manufacturers spend an average of 19 hours a week on scheduled maintenance </a:t>
          </a:r>
        </a:p>
      </dgm:t>
    </dgm:pt>
    <dgm:pt modelId="{289BC038-6C83-4F9F-B126-3E8BCD334AFA}" type="parTrans" cxnId="{CC62BA4B-94F9-4F45-9700-979F31FFA34D}">
      <dgm:prSet/>
      <dgm:spPr/>
      <dgm:t>
        <a:bodyPr/>
        <a:lstStyle/>
        <a:p>
          <a:endParaRPr lang="en-US"/>
        </a:p>
      </dgm:t>
    </dgm:pt>
    <dgm:pt modelId="{456A4C6E-7041-4C74-9CA4-F88C9861221D}" type="sibTrans" cxnId="{CC62BA4B-94F9-4F45-9700-979F31FFA34D}">
      <dgm:prSet/>
      <dgm:spPr/>
      <dgm:t>
        <a:bodyPr/>
        <a:lstStyle/>
        <a:p>
          <a:endParaRPr lang="en-US"/>
        </a:p>
      </dgm:t>
    </dgm:pt>
    <dgm:pt modelId="{6E065333-904F-47CA-AAB2-37282B4A25F7}">
      <dgm:prSet phldrT="[Text]" custT="1"/>
      <dgm:spPr/>
      <dgm:t>
        <a:bodyPr/>
        <a:lstStyle/>
        <a:p>
          <a:r>
            <a:rPr lang="en-US" sz="1800">
              <a:solidFill>
                <a:srgbClr val="FFC000"/>
              </a:solidFill>
            </a:rPr>
            <a:t>Shortage of maintenance workers</a:t>
          </a:r>
        </a:p>
        <a:p>
          <a:r>
            <a:rPr lang="en-US" sz="1200"/>
            <a:t>Manufacturers struggle to fill roles in industrial maintenance as experienced workers retire and current availability of labor is constrained</a:t>
          </a:r>
        </a:p>
      </dgm:t>
    </dgm:pt>
    <dgm:pt modelId="{4666FE8A-A61C-4E9D-9CC7-582D4C37F00C}" type="parTrans" cxnId="{A5AD164D-95BD-4DFB-9147-59EA6670664D}">
      <dgm:prSet/>
      <dgm:spPr/>
      <dgm:t>
        <a:bodyPr/>
        <a:lstStyle/>
        <a:p>
          <a:endParaRPr lang="en-US"/>
        </a:p>
      </dgm:t>
    </dgm:pt>
    <dgm:pt modelId="{E884E365-6DEE-4034-9498-43F48F2C1C29}" type="sibTrans" cxnId="{A5AD164D-95BD-4DFB-9147-59EA6670664D}">
      <dgm:prSet/>
      <dgm:spPr/>
      <dgm:t>
        <a:bodyPr/>
        <a:lstStyle/>
        <a:p>
          <a:endParaRPr lang="en-US"/>
        </a:p>
      </dgm:t>
    </dgm:pt>
    <dgm:pt modelId="{F5CB2EA1-4A69-41F2-9473-6FA489A0C09E}" type="pres">
      <dgm:prSet presAssocID="{0EAF310F-7B9F-440D-906D-B1D27973CF51}" presName="Name0" presStyleCnt="0">
        <dgm:presLayoutVars>
          <dgm:chMax val="7"/>
          <dgm:chPref val="7"/>
          <dgm:dir/>
        </dgm:presLayoutVars>
      </dgm:prSet>
      <dgm:spPr/>
      <dgm:t>
        <a:bodyPr/>
        <a:lstStyle/>
        <a:p>
          <a:endParaRPr lang="en-US"/>
        </a:p>
      </dgm:t>
    </dgm:pt>
    <dgm:pt modelId="{37F6DDA3-40D6-4CED-BAD2-080E0ECE0511}" type="pres">
      <dgm:prSet presAssocID="{0EAF310F-7B9F-440D-906D-B1D27973CF51}" presName="Name1" presStyleCnt="0"/>
      <dgm:spPr/>
    </dgm:pt>
    <dgm:pt modelId="{566C2802-8A60-4491-B182-B73BC8F93E72}" type="pres">
      <dgm:prSet presAssocID="{0EAF310F-7B9F-440D-906D-B1D27973CF51}" presName="cycle" presStyleCnt="0"/>
      <dgm:spPr/>
    </dgm:pt>
    <dgm:pt modelId="{DF127B7D-8B61-45FF-A2CD-BD4CBE438AEB}" type="pres">
      <dgm:prSet presAssocID="{0EAF310F-7B9F-440D-906D-B1D27973CF51}" presName="srcNode" presStyleLbl="node1" presStyleIdx="0" presStyleCnt="3"/>
      <dgm:spPr/>
    </dgm:pt>
    <dgm:pt modelId="{22802FCE-A31E-44F6-8CC8-8C8CB69FC435}" type="pres">
      <dgm:prSet presAssocID="{0EAF310F-7B9F-440D-906D-B1D27973CF51}" presName="conn" presStyleLbl="parChTrans1D2" presStyleIdx="0" presStyleCnt="1"/>
      <dgm:spPr/>
      <dgm:t>
        <a:bodyPr/>
        <a:lstStyle/>
        <a:p>
          <a:endParaRPr lang="en-US"/>
        </a:p>
      </dgm:t>
    </dgm:pt>
    <dgm:pt modelId="{B9AC5E36-A913-4B81-B665-7C3A25008BA6}" type="pres">
      <dgm:prSet presAssocID="{0EAF310F-7B9F-440D-906D-B1D27973CF51}" presName="extraNode" presStyleLbl="node1" presStyleIdx="0" presStyleCnt="3"/>
      <dgm:spPr/>
    </dgm:pt>
    <dgm:pt modelId="{BE8ED98C-7AD2-47FC-9EC0-2D980234D15E}" type="pres">
      <dgm:prSet presAssocID="{0EAF310F-7B9F-440D-906D-B1D27973CF51}" presName="dstNode" presStyleLbl="node1" presStyleIdx="0" presStyleCnt="3"/>
      <dgm:spPr/>
    </dgm:pt>
    <dgm:pt modelId="{8DEFD78F-C35A-45AB-8477-4986BA0AA136}" type="pres">
      <dgm:prSet presAssocID="{E54FBC3C-47BC-4CB6-B223-E5B0FE5979B3}" presName="text_1" presStyleLbl="node1" presStyleIdx="0" presStyleCnt="3">
        <dgm:presLayoutVars>
          <dgm:bulletEnabled val="1"/>
        </dgm:presLayoutVars>
      </dgm:prSet>
      <dgm:spPr/>
      <dgm:t>
        <a:bodyPr/>
        <a:lstStyle/>
        <a:p>
          <a:endParaRPr lang="en-US"/>
        </a:p>
      </dgm:t>
    </dgm:pt>
    <dgm:pt modelId="{9BBE86AC-6CCA-41FB-9A21-72D307630C47}" type="pres">
      <dgm:prSet presAssocID="{E54FBC3C-47BC-4CB6-B223-E5B0FE5979B3}" presName="accent_1" presStyleCnt="0"/>
      <dgm:spPr/>
    </dgm:pt>
    <dgm:pt modelId="{5108F3F7-A3A4-4AEF-A33F-872EED1B8DEF}" type="pres">
      <dgm:prSet presAssocID="{E54FBC3C-47BC-4CB6-B223-E5B0FE5979B3}" presName="accentRepeatNode" presStyleLbl="solidFgAcc1" presStyleIdx="0" presStyleCnt="3"/>
      <dgm:spPr>
        <a:blipFill rotWithShape="0">
          <a:blip xmlns:r="http://schemas.openxmlformats.org/officeDocument/2006/relationships" r:embed="rId1"/>
          <a:stretch>
            <a:fillRect/>
          </a:stretch>
        </a:blipFill>
      </dgm:spPr>
    </dgm:pt>
    <dgm:pt modelId="{68537497-2373-4768-8742-8D15AC1CC198}" type="pres">
      <dgm:prSet presAssocID="{6DAEF01A-DF96-4B57-9862-E68458992543}" presName="text_2" presStyleLbl="node1" presStyleIdx="1" presStyleCnt="3">
        <dgm:presLayoutVars>
          <dgm:bulletEnabled val="1"/>
        </dgm:presLayoutVars>
      </dgm:prSet>
      <dgm:spPr/>
      <dgm:t>
        <a:bodyPr/>
        <a:lstStyle/>
        <a:p>
          <a:endParaRPr lang="en-US"/>
        </a:p>
      </dgm:t>
    </dgm:pt>
    <dgm:pt modelId="{60A366EA-EEF0-4CF0-8B3D-3BE793528D33}" type="pres">
      <dgm:prSet presAssocID="{6DAEF01A-DF96-4B57-9862-E68458992543}" presName="accent_2" presStyleCnt="0"/>
      <dgm:spPr/>
    </dgm:pt>
    <dgm:pt modelId="{20599E70-FFA2-4802-9804-88E5DFCE52A7}" type="pres">
      <dgm:prSet presAssocID="{6DAEF01A-DF96-4B57-9862-E68458992543}" presName="accentRepeatNode" presStyleLbl="solidFgAcc1" presStyleIdx="1" presStyleCnt="3"/>
      <dgm:spPr>
        <a:blipFill rotWithShape="0">
          <a:blip xmlns:r="http://schemas.openxmlformats.org/officeDocument/2006/relationships" r:embed="rId2"/>
          <a:stretch>
            <a:fillRect/>
          </a:stretch>
        </a:blipFill>
      </dgm:spPr>
    </dgm:pt>
    <dgm:pt modelId="{1D83BA14-0DA1-48CF-B142-2225BEF13DFB}" type="pres">
      <dgm:prSet presAssocID="{6E065333-904F-47CA-AAB2-37282B4A25F7}" presName="text_3" presStyleLbl="node1" presStyleIdx="2" presStyleCnt="3">
        <dgm:presLayoutVars>
          <dgm:bulletEnabled val="1"/>
        </dgm:presLayoutVars>
      </dgm:prSet>
      <dgm:spPr/>
      <dgm:t>
        <a:bodyPr/>
        <a:lstStyle/>
        <a:p>
          <a:endParaRPr lang="en-US"/>
        </a:p>
      </dgm:t>
    </dgm:pt>
    <dgm:pt modelId="{0B8702E3-7B25-4323-BB2E-5F7E35E173C6}" type="pres">
      <dgm:prSet presAssocID="{6E065333-904F-47CA-AAB2-37282B4A25F7}" presName="accent_3" presStyleCnt="0"/>
      <dgm:spPr/>
    </dgm:pt>
    <dgm:pt modelId="{7BBEA386-A7A2-416C-9CBB-836AD43446E1}" type="pres">
      <dgm:prSet presAssocID="{6E065333-904F-47CA-AAB2-37282B4A25F7}" presName="accentRepeatNode" presStyleLbl="solidFgAcc1" presStyleIdx="2" presStyleCnt="3"/>
      <dgm:spPr>
        <a:blipFill rotWithShape="0">
          <a:blip xmlns:r="http://schemas.openxmlformats.org/officeDocument/2006/relationships" r:embed="rId3"/>
          <a:stretch>
            <a:fillRect/>
          </a:stretch>
        </a:blipFill>
      </dgm:spPr>
    </dgm:pt>
  </dgm:ptLst>
  <dgm:cxnLst>
    <dgm:cxn modelId="{AD7CE085-238A-4D9A-AE61-CD3B150B5C1F}" type="presOf" srcId="{0EAF310F-7B9F-440D-906D-B1D27973CF51}" destId="{F5CB2EA1-4A69-41F2-9473-6FA489A0C09E}" srcOrd="0" destOrd="0" presId="urn:microsoft.com/office/officeart/2008/layout/VerticalCurvedList"/>
    <dgm:cxn modelId="{A5AD164D-95BD-4DFB-9147-59EA6670664D}" srcId="{0EAF310F-7B9F-440D-906D-B1D27973CF51}" destId="{6E065333-904F-47CA-AAB2-37282B4A25F7}" srcOrd="2" destOrd="0" parTransId="{4666FE8A-A61C-4E9D-9CC7-582D4C37F00C}" sibTransId="{E884E365-6DEE-4034-9498-43F48F2C1C29}"/>
    <dgm:cxn modelId="{17D728E8-CA53-4D5F-A21F-9B5506556FAB}" srcId="{0EAF310F-7B9F-440D-906D-B1D27973CF51}" destId="{E54FBC3C-47BC-4CB6-B223-E5B0FE5979B3}" srcOrd="0" destOrd="0" parTransId="{BD49F2CA-2928-480A-BD4A-3D12E86852C6}" sibTransId="{08BDB763-A007-4156-AC2F-DA27B4E133F8}"/>
    <dgm:cxn modelId="{CC62BA4B-94F9-4F45-9700-979F31FFA34D}" srcId="{0EAF310F-7B9F-440D-906D-B1D27973CF51}" destId="{6DAEF01A-DF96-4B57-9862-E68458992543}" srcOrd="1" destOrd="0" parTransId="{289BC038-6C83-4F9F-B126-3E8BCD334AFA}" sibTransId="{456A4C6E-7041-4C74-9CA4-F88C9861221D}"/>
    <dgm:cxn modelId="{D9FFD0F4-4E04-419C-A776-9001D480AFBE}" type="presOf" srcId="{6E065333-904F-47CA-AAB2-37282B4A25F7}" destId="{1D83BA14-0DA1-48CF-B142-2225BEF13DFB}" srcOrd="0" destOrd="0" presId="urn:microsoft.com/office/officeart/2008/layout/VerticalCurvedList"/>
    <dgm:cxn modelId="{C0F292C8-C986-4FDA-A3A6-1B5B0635776B}" type="presOf" srcId="{E54FBC3C-47BC-4CB6-B223-E5B0FE5979B3}" destId="{8DEFD78F-C35A-45AB-8477-4986BA0AA136}" srcOrd="0" destOrd="0" presId="urn:microsoft.com/office/officeart/2008/layout/VerticalCurvedList"/>
    <dgm:cxn modelId="{76F27E8B-103B-403A-9CB9-6D16E29C17D2}" type="presOf" srcId="{6DAEF01A-DF96-4B57-9862-E68458992543}" destId="{68537497-2373-4768-8742-8D15AC1CC198}" srcOrd="0" destOrd="0" presId="urn:microsoft.com/office/officeart/2008/layout/VerticalCurvedList"/>
    <dgm:cxn modelId="{1CEE9A07-4DF8-4DD5-A0B4-3D228866A423}" type="presOf" srcId="{08BDB763-A007-4156-AC2F-DA27B4E133F8}" destId="{22802FCE-A31E-44F6-8CC8-8C8CB69FC435}" srcOrd="0" destOrd="0" presId="urn:microsoft.com/office/officeart/2008/layout/VerticalCurvedList"/>
    <dgm:cxn modelId="{C0D7E259-3731-4018-9983-79710E61E45D}" type="presParOf" srcId="{F5CB2EA1-4A69-41F2-9473-6FA489A0C09E}" destId="{37F6DDA3-40D6-4CED-BAD2-080E0ECE0511}" srcOrd="0" destOrd="0" presId="urn:microsoft.com/office/officeart/2008/layout/VerticalCurvedList"/>
    <dgm:cxn modelId="{8245C06E-A68A-4D71-AD21-6E095DF84B6D}" type="presParOf" srcId="{37F6DDA3-40D6-4CED-BAD2-080E0ECE0511}" destId="{566C2802-8A60-4491-B182-B73BC8F93E72}" srcOrd="0" destOrd="0" presId="urn:microsoft.com/office/officeart/2008/layout/VerticalCurvedList"/>
    <dgm:cxn modelId="{74C618E9-8D7B-47F8-8722-39A0BFD03C6C}" type="presParOf" srcId="{566C2802-8A60-4491-B182-B73BC8F93E72}" destId="{DF127B7D-8B61-45FF-A2CD-BD4CBE438AEB}" srcOrd="0" destOrd="0" presId="urn:microsoft.com/office/officeart/2008/layout/VerticalCurvedList"/>
    <dgm:cxn modelId="{F7F8C513-A59E-4A7B-9E69-EFA042E855D1}" type="presParOf" srcId="{566C2802-8A60-4491-B182-B73BC8F93E72}" destId="{22802FCE-A31E-44F6-8CC8-8C8CB69FC435}" srcOrd="1" destOrd="0" presId="urn:microsoft.com/office/officeart/2008/layout/VerticalCurvedList"/>
    <dgm:cxn modelId="{16F969D4-9E58-407B-9855-862C1A6226CC}" type="presParOf" srcId="{566C2802-8A60-4491-B182-B73BC8F93E72}" destId="{B9AC5E36-A913-4B81-B665-7C3A25008BA6}" srcOrd="2" destOrd="0" presId="urn:microsoft.com/office/officeart/2008/layout/VerticalCurvedList"/>
    <dgm:cxn modelId="{050BF84F-4AD1-457A-94B4-64EB7691DCE7}" type="presParOf" srcId="{566C2802-8A60-4491-B182-B73BC8F93E72}" destId="{BE8ED98C-7AD2-47FC-9EC0-2D980234D15E}" srcOrd="3" destOrd="0" presId="urn:microsoft.com/office/officeart/2008/layout/VerticalCurvedList"/>
    <dgm:cxn modelId="{F0B735FB-D1D6-4B2E-AA93-DB5E18044894}" type="presParOf" srcId="{37F6DDA3-40D6-4CED-BAD2-080E0ECE0511}" destId="{8DEFD78F-C35A-45AB-8477-4986BA0AA136}" srcOrd="1" destOrd="0" presId="urn:microsoft.com/office/officeart/2008/layout/VerticalCurvedList"/>
    <dgm:cxn modelId="{1F3DA080-03D4-463C-92E9-CACB8A61889C}" type="presParOf" srcId="{37F6DDA3-40D6-4CED-BAD2-080E0ECE0511}" destId="{9BBE86AC-6CCA-41FB-9A21-72D307630C47}" srcOrd="2" destOrd="0" presId="urn:microsoft.com/office/officeart/2008/layout/VerticalCurvedList"/>
    <dgm:cxn modelId="{C7B66514-8404-423C-A0B6-48B85FD3122E}" type="presParOf" srcId="{9BBE86AC-6CCA-41FB-9A21-72D307630C47}" destId="{5108F3F7-A3A4-4AEF-A33F-872EED1B8DEF}" srcOrd="0" destOrd="0" presId="urn:microsoft.com/office/officeart/2008/layout/VerticalCurvedList"/>
    <dgm:cxn modelId="{0CFFBBE5-4EE0-4D61-BD43-B5D1C85B25AF}" type="presParOf" srcId="{37F6DDA3-40D6-4CED-BAD2-080E0ECE0511}" destId="{68537497-2373-4768-8742-8D15AC1CC198}" srcOrd="3" destOrd="0" presId="urn:microsoft.com/office/officeart/2008/layout/VerticalCurvedList"/>
    <dgm:cxn modelId="{E3F45744-B739-4829-A309-3EBF77E77B7C}" type="presParOf" srcId="{37F6DDA3-40D6-4CED-BAD2-080E0ECE0511}" destId="{60A366EA-EEF0-4CF0-8B3D-3BE793528D33}" srcOrd="4" destOrd="0" presId="urn:microsoft.com/office/officeart/2008/layout/VerticalCurvedList"/>
    <dgm:cxn modelId="{71A8BF25-555D-4BC2-B59A-42EFCC0E14C1}" type="presParOf" srcId="{60A366EA-EEF0-4CF0-8B3D-3BE793528D33}" destId="{20599E70-FFA2-4802-9804-88E5DFCE52A7}" srcOrd="0" destOrd="0" presId="urn:microsoft.com/office/officeart/2008/layout/VerticalCurvedList"/>
    <dgm:cxn modelId="{028C7718-0038-41D4-8EAE-01193FAA856F}" type="presParOf" srcId="{37F6DDA3-40D6-4CED-BAD2-080E0ECE0511}" destId="{1D83BA14-0DA1-48CF-B142-2225BEF13DFB}" srcOrd="5" destOrd="0" presId="urn:microsoft.com/office/officeart/2008/layout/VerticalCurvedList"/>
    <dgm:cxn modelId="{6EB54B9F-8391-4088-82A3-B6D0E9D4D21C}" type="presParOf" srcId="{37F6DDA3-40D6-4CED-BAD2-080E0ECE0511}" destId="{0B8702E3-7B25-4323-BB2E-5F7E35E173C6}" srcOrd="6" destOrd="0" presId="urn:microsoft.com/office/officeart/2008/layout/VerticalCurvedList"/>
    <dgm:cxn modelId="{DE9728F8-58A0-4FA2-B81E-79F0DDB58C67}" type="presParOf" srcId="{0B8702E3-7B25-4323-BB2E-5F7E35E173C6}" destId="{7BBEA386-A7A2-416C-9CBB-836AD43446E1}" srcOrd="0" destOrd="0" presId="urn:microsoft.com/office/officeart/2008/layout/VerticalCurv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802FCE-A31E-44F6-8CC8-8C8CB69FC435}">
      <dsp:nvSpPr>
        <dsp:cNvPr id="0" name=""/>
        <dsp:cNvSpPr/>
      </dsp:nvSpPr>
      <dsp:spPr>
        <a:xfrm>
          <a:off x="-6123583" y="-937168"/>
          <a:ext cx="7291592" cy="7291592"/>
        </a:xfrm>
        <a:prstGeom prst="blockArc">
          <a:avLst>
            <a:gd name="adj1" fmla="val 18900000"/>
            <a:gd name="adj2" fmla="val 2700000"/>
            <a:gd name="adj3" fmla="val 296"/>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DEFD78F-C35A-45AB-8477-4986BA0AA136}">
      <dsp:nvSpPr>
        <dsp:cNvPr id="0" name=""/>
        <dsp:cNvSpPr/>
      </dsp:nvSpPr>
      <dsp:spPr>
        <a:xfrm>
          <a:off x="751915" y="541725"/>
          <a:ext cx="7299209" cy="108345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9989" tIns="45720" rIns="45720" bIns="45720" numCol="1" spcCol="1270" anchor="ctr" anchorCtr="0">
          <a:noAutofit/>
        </a:bodyPr>
        <a:lstStyle/>
        <a:p>
          <a:pPr lvl="0" algn="l" defTabSz="800100">
            <a:lnSpc>
              <a:spcPct val="90000"/>
            </a:lnSpc>
            <a:spcBef>
              <a:spcPct val="0"/>
            </a:spcBef>
            <a:spcAft>
              <a:spcPct val="35000"/>
            </a:spcAft>
          </a:pPr>
          <a:r>
            <a:rPr lang="en-US" sz="1800" kern="1200">
              <a:solidFill>
                <a:srgbClr val="FFC000"/>
              </a:solidFill>
            </a:rPr>
            <a:t>Unplanned downtime</a:t>
          </a:r>
        </a:p>
        <a:p>
          <a:pPr lvl="0" algn="l" defTabSz="800100">
            <a:lnSpc>
              <a:spcPct val="90000"/>
            </a:lnSpc>
            <a:spcBef>
              <a:spcPct val="0"/>
            </a:spcBef>
            <a:spcAft>
              <a:spcPct val="35000"/>
            </a:spcAft>
          </a:pPr>
          <a:r>
            <a:rPr lang="en-US" sz="1200" kern="1200"/>
            <a:t>82% of companies experience unplanned downtime. </a:t>
          </a:r>
        </a:p>
        <a:p>
          <a:pPr lvl="0" algn="l" defTabSz="800100">
            <a:lnSpc>
              <a:spcPct val="90000"/>
            </a:lnSpc>
            <a:spcBef>
              <a:spcPct val="0"/>
            </a:spcBef>
            <a:spcAft>
              <a:spcPct val="35000"/>
            </a:spcAft>
          </a:pPr>
          <a:r>
            <a:rPr lang="en-US" sz="1200" kern="1200"/>
            <a:t>Downtime may cost up to $260,000/</a:t>
          </a:r>
          <a:r>
            <a:rPr lang="en-US" sz="1200" kern="1200" err="1"/>
            <a:t>hr</a:t>
          </a:r>
          <a:endParaRPr lang="en-US" sz="1200" kern="1200"/>
        </a:p>
      </dsp:txBody>
      <dsp:txXfrm>
        <a:off x="751915" y="541725"/>
        <a:ext cx="7299209" cy="1083451"/>
      </dsp:txXfrm>
    </dsp:sp>
    <dsp:sp modelId="{5108F3F7-A3A4-4AEF-A33F-872EED1B8DEF}">
      <dsp:nvSpPr>
        <dsp:cNvPr id="0" name=""/>
        <dsp:cNvSpPr/>
      </dsp:nvSpPr>
      <dsp:spPr>
        <a:xfrm>
          <a:off x="74758" y="406294"/>
          <a:ext cx="1354314" cy="1354314"/>
        </a:xfrm>
        <a:prstGeom prst="ellipse">
          <a:avLst/>
        </a:prstGeom>
        <a:blipFill rotWithShape="0">
          <a:blip xmlns:r="http://schemas.openxmlformats.org/officeDocument/2006/relationships" r:embed="rId1"/>
          <a:stretch>
            <a:fillRect/>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8537497-2373-4768-8742-8D15AC1CC198}">
      <dsp:nvSpPr>
        <dsp:cNvPr id="0" name=""/>
        <dsp:cNvSpPr/>
      </dsp:nvSpPr>
      <dsp:spPr>
        <a:xfrm>
          <a:off x="1145749" y="2166902"/>
          <a:ext cx="6905375" cy="108345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9989" tIns="45720" rIns="45720" bIns="45720" numCol="1" spcCol="1270" anchor="ctr" anchorCtr="0">
          <a:noAutofit/>
        </a:bodyPr>
        <a:lstStyle/>
        <a:p>
          <a:pPr lvl="0" algn="l" defTabSz="800100">
            <a:lnSpc>
              <a:spcPct val="90000"/>
            </a:lnSpc>
            <a:spcBef>
              <a:spcPct val="0"/>
            </a:spcBef>
            <a:spcAft>
              <a:spcPct val="35000"/>
            </a:spcAft>
          </a:pPr>
          <a:r>
            <a:rPr lang="en-US" sz="1800" kern="1200">
              <a:solidFill>
                <a:srgbClr val="FFC000"/>
              </a:solidFill>
            </a:rPr>
            <a:t>High maintenance costs</a:t>
          </a:r>
        </a:p>
        <a:p>
          <a:pPr lvl="0" algn="l" defTabSz="800100">
            <a:lnSpc>
              <a:spcPct val="90000"/>
            </a:lnSpc>
            <a:spcBef>
              <a:spcPct val="0"/>
            </a:spcBef>
            <a:spcAft>
              <a:spcPct val="35000"/>
            </a:spcAft>
          </a:pPr>
          <a:r>
            <a:rPr lang="en-US" sz="1200" kern="1200"/>
            <a:t>Aging equipment can be expensive to maintain and manufacturers spend an average of 19 hours a week on scheduled maintenance </a:t>
          </a:r>
        </a:p>
      </dsp:txBody>
      <dsp:txXfrm>
        <a:off x="1145749" y="2166902"/>
        <a:ext cx="6905375" cy="1083451"/>
      </dsp:txXfrm>
    </dsp:sp>
    <dsp:sp modelId="{20599E70-FFA2-4802-9804-88E5DFCE52A7}">
      <dsp:nvSpPr>
        <dsp:cNvPr id="0" name=""/>
        <dsp:cNvSpPr/>
      </dsp:nvSpPr>
      <dsp:spPr>
        <a:xfrm>
          <a:off x="468592" y="2031471"/>
          <a:ext cx="1354314" cy="1354314"/>
        </a:xfrm>
        <a:prstGeom prst="ellipse">
          <a:avLst/>
        </a:prstGeom>
        <a:blipFill rotWithShape="0">
          <a:blip xmlns:r="http://schemas.openxmlformats.org/officeDocument/2006/relationships" r:embed="rId2"/>
          <a:stretch>
            <a:fillRect/>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D83BA14-0DA1-48CF-B142-2225BEF13DFB}">
      <dsp:nvSpPr>
        <dsp:cNvPr id="0" name=""/>
        <dsp:cNvSpPr/>
      </dsp:nvSpPr>
      <dsp:spPr>
        <a:xfrm>
          <a:off x="751915" y="3792079"/>
          <a:ext cx="7299209" cy="108345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9989" tIns="45720" rIns="45720" bIns="45720" numCol="1" spcCol="1270" anchor="ctr" anchorCtr="0">
          <a:noAutofit/>
        </a:bodyPr>
        <a:lstStyle/>
        <a:p>
          <a:pPr lvl="0" algn="l" defTabSz="800100">
            <a:lnSpc>
              <a:spcPct val="90000"/>
            </a:lnSpc>
            <a:spcBef>
              <a:spcPct val="0"/>
            </a:spcBef>
            <a:spcAft>
              <a:spcPct val="35000"/>
            </a:spcAft>
          </a:pPr>
          <a:r>
            <a:rPr lang="en-US" sz="1800" kern="1200">
              <a:solidFill>
                <a:srgbClr val="FFC000"/>
              </a:solidFill>
            </a:rPr>
            <a:t>Shortage of maintenance workers</a:t>
          </a:r>
        </a:p>
        <a:p>
          <a:pPr lvl="0" algn="l" defTabSz="800100">
            <a:lnSpc>
              <a:spcPct val="90000"/>
            </a:lnSpc>
            <a:spcBef>
              <a:spcPct val="0"/>
            </a:spcBef>
            <a:spcAft>
              <a:spcPct val="35000"/>
            </a:spcAft>
          </a:pPr>
          <a:r>
            <a:rPr lang="en-US" sz="1200" kern="1200"/>
            <a:t>Manufacturers struggle to fill roles in industrial maintenance as experienced workers retire and current availability of labor is constrained</a:t>
          </a:r>
        </a:p>
      </dsp:txBody>
      <dsp:txXfrm>
        <a:off x="751915" y="3792079"/>
        <a:ext cx="7299209" cy="1083451"/>
      </dsp:txXfrm>
    </dsp:sp>
    <dsp:sp modelId="{7BBEA386-A7A2-416C-9CBB-836AD43446E1}">
      <dsp:nvSpPr>
        <dsp:cNvPr id="0" name=""/>
        <dsp:cNvSpPr/>
      </dsp:nvSpPr>
      <dsp:spPr>
        <a:xfrm>
          <a:off x="74758" y="3656647"/>
          <a:ext cx="1354314" cy="1354314"/>
        </a:xfrm>
        <a:prstGeom prst="ellipse">
          <a:avLst/>
        </a:prstGeom>
        <a:blipFill rotWithShape="0">
          <a:blip xmlns:r="http://schemas.openxmlformats.org/officeDocument/2006/relationships" r:embed="rId3"/>
          <a:stretch>
            <a:fillRect/>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CA"/>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A82525BA-FB4F-4A22-B5C6-2C3C617F9CCF}" type="datetimeFigureOut">
              <a:rPr lang="en-CA" smtClean="0"/>
              <a:t>2021-07-30</a:t>
            </a:fld>
            <a:endParaRPr lang="en-CA"/>
          </a:p>
        </p:txBody>
      </p:sp>
      <p:sp>
        <p:nvSpPr>
          <p:cNvPr id="4" name="Slide Image Placeholder 3"/>
          <p:cNvSpPr>
            <a:spLocks noGrp="1" noRot="1" noChangeAspect="1"/>
          </p:cNvSpPr>
          <p:nvPr>
            <p:ph type="sldImg" idx="2"/>
          </p:nvPr>
        </p:nvSpPr>
        <p:spPr>
          <a:xfrm>
            <a:off x="458788" y="720725"/>
            <a:ext cx="6397625" cy="3600450"/>
          </a:xfrm>
          <a:prstGeom prst="rect">
            <a:avLst/>
          </a:prstGeom>
          <a:noFill/>
          <a:ln w="12700">
            <a:solidFill>
              <a:prstClr val="black"/>
            </a:solidFill>
          </a:ln>
        </p:spPr>
        <p:txBody>
          <a:bodyPr vert="horz" lIns="96661" tIns="48331" rIns="96661" bIns="48331" rtlCol="0" anchor="ctr"/>
          <a:lstStyle/>
          <a:p>
            <a:endParaRPr lang="en-CA"/>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CA"/>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6E958EA0-7861-4D9F-B5F0-9A128F3E5FEE}" type="slidenum">
              <a:rPr lang="en-CA" smtClean="0"/>
              <a:t>‹#›</a:t>
            </a:fld>
            <a:endParaRPr lang="en-CA"/>
          </a:p>
        </p:txBody>
      </p:sp>
    </p:spTree>
    <p:extLst>
      <p:ext uri="{BB962C8B-B14F-4D97-AF65-F5344CB8AC3E}">
        <p14:creationId xmlns:p14="http://schemas.microsoft.com/office/powerpoint/2010/main" val="126474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These </a:t>
            </a:r>
            <a:r>
              <a:rPr lang="en-US" baseline="0" dirty="0" smtClean="0"/>
              <a:t>are solutions that </a:t>
            </a:r>
            <a:r>
              <a:rPr lang="en-US" baseline="0" dirty="0"/>
              <a:t>can help transform your plant’s maintenance </a:t>
            </a:r>
            <a:r>
              <a:rPr lang="en-US" baseline="0" dirty="0" smtClean="0"/>
              <a:t>strategy </a:t>
            </a:r>
            <a:r>
              <a:rPr lang="en-US" baseline="0" dirty="0" smtClean="0"/>
              <a:t>to </a:t>
            </a:r>
            <a:r>
              <a:rPr lang="en-US" baseline="0" dirty="0" smtClean="0"/>
              <a:t>digitize and automate many of the </a:t>
            </a:r>
            <a:r>
              <a:rPr lang="en-US" baseline="0" dirty="0" smtClean="0"/>
              <a:t>maintenance </a:t>
            </a:r>
            <a:r>
              <a:rPr lang="en-US" baseline="0" dirty="0" smtClean="0"/>
              <a:t>practices currently encountered in the manufacturing environment. As a result, these </a:t>
            </a:r>
            <a:r>
              <a:rPr lang="en-US" baseline="0" dirty="0"/>
              <a:t>solutions </a:t>
            </a:r>
            <a:r>
              <a:rPr lang="en-US" baseline="0" dirty="0" smtClean="0"/>
              <a:t>help </a:t>
            </a:r>
            <a:r>
              <a:rPr lang="en-US" baseline="0" dirty="0"/>
              <a:t>reduce unplanned downtime on your equipment and minimize maintenance costs through remote condition monitoring.</a:t>
            </a:r>
            <a:endParaRPr lang="en-US" dirty="0"/>
          </a:p>
        </p:txBody>
      </p:sp>
      <p:sp>
        <p:nvSpPr>
          <p:cNvPr id="4" name="Slide Number Placeholder 3"/>
          <p:cNvSpPr>
            <a:spLocks noGrp="1"/>
          </p:cNvSpPr>
          <p:nvPr>
            <p:ph type="sldNum" sz="quarter" idx="10"/>
          </p:nvPr>
        </p:nvSpPr>
        <p:spPr/>
        <p:txBody>
          <a:bodyPr/>
          <a:lstStyle/>
          <a:p>
            <a:fld id="{6E958EA0-7861-4D9F-B5F0-9A128F3E5FEE}" type="slidenum">
              <a:rPr lang="en-CA" smtClean="0"/>
              <a:t>1</a:t>
            </a:fld>
            <a:endParaRPr lang="en-CA"/>
          </a:p>
        </p:txBody>
      </p:sp>
    </p:spTree>
    <p:extLst>
      <p:ext uri="{BB962C8B-B14F-4D97-AF65-F5344CB8AC3E}">
        <p14:creationId xmlns:p14="http://schemas.microsoft.com/office/powerpoint/2010/main" val="9552469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Our K6CM product line has 3 different products</a:t>
            </a:r>
            <a:r>
              <a:rPr lang="en-US" baseline="0" dirty="0" smtClean="0"/>
              <a:t> designed to monitor wear conditions associated with 3-phase motors.  The K6CM-VBM measures temp and vibration associated with bearing wear.  The –CI measures current abnormalities associated with debris or pump cavitation, the –ISM measures insulation resistance associated with insulation breakdown inside of a 3-phase motor</a:t>
            </a:r>
            <a:endParaRPr lang="en-US" dirty="0"/>
          </a:p>
        </p:txBody>
      </p:sp>
      <p:sp>
        <p:nvSpPr>
          <p:cNvPr id="4" name="Slide Number Placeholder 3"/>
          <p:cNvSpPr>
            <a:spLocks noGrp="1"/>
          </p:cNvSpPr>
          <p:nvPr>
            <p:ph type="sldNum" sz="quarter" idx="10"/>
          </p:nvPr>
        </p:nvSpPr>
        <p:spPr/>
        <p:txBody>
          <a:bodyPr/>
          <a:lstStyle/>
          <a:p>
            <a:fld id="{6E958EA0-7861-4D9F-B5F0-9A128F3E5FEE}" type="slidenum">
              <a:rPr lang="en-CA" smtClean="0"/>
              <a:t>10</a:t>
            </a:fld>
            <a:endParaRPr lang="en-CA"/>
          </a:p>
        </p:txBody>
      </p:sp>
    </p:spTree>
    <p:extLst>
      <p:ext uri="{BB962C8B-B14F-4D97-AF65-F5344CB8AC3E}">
        <p14:creationId xmlns:p14="http://schemas.microsoft.com/office/powerpoint/2010/main" val="4985719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6413" y="727075"/>
            <a:ext cx="6464300" cy="3636963"/>
          </a:xfrm>
        </p:spPr>
      </p:sp>
      <p:sp>
        <p:nvSpPr>
          <p:cNvPr id="3" name="Notes Placeholder 2"/>
          <p:cNvSpPr>
            <a:spLocks noGrp="1"/>
          </p:cNvSpPr>
          <p:nvPr>
            <p:ph type="body" idx="1"/>
          </p:nvPr>
        </p:nvSpPr>
        <p:spPr/>
        <p:txBody>
          <a:bodyPr/>
          <a:lstStyle/>
          <a:p>
            <a:r>
              <a:rPr lang="en-US" dirty="0" smtClean="0"/>
              <a:t>Lets talk about what type of benefits you can expect with the K6CM.</a:t>
            </a:r>
            <a:r>
              <a:rPr lang="en-US" baseline="0" dirty="0" smtClean="0"/>
              <a:t> Many plants perform frequent motor inspections and maintenance to ensure maximum uptime and motor life. The average cost for a PM service on a motor is about $2000 and the average cost to replace a 50hp 3-phase motor is $16,000. Preventive maintenance on 3-phase motors can be very expensive and time consuming. Especially when the plant has multiple critical motors running at a high duty cycle.</a:t>
            </a:r>
          </a:p>
          <a:p>
            <a:endParaRPr lang="en-US" baseline="0" dirty="0" smtClean="0"/>
          </a:p>
          <a:p>
            <a:r>
              <a:rPr lang="en-US" baseline="0" dirty="0" smtClean="0"/>
              <a:t>The primary benefit of the K6CM is being able to implement a predictive maintenance strategy by remotely monitoring the condition of the critical motors. This ultimately reduces the need for frequent motor inspections, lowers motor maintenances costs, and reduces the chance of unplanned downtime by being able to respond faster to motor issues. </a:t>
            </a:r>
          </a:p>
          <a:p>
            <a:endParaRPr lang="en-US" baseline="0" dirty="0" smtClean="0"/>
          </a:p>
          <a:p>
            <a:r>
              <a:rPr lang="en-US" baseline="0" dirty="0" smtClean="0"/>
              <a:t>Overall, this type of solution can improve your plant’s motor maintenance and keep your motors running longer.</a:t>
            </a:r>
            <a:endParaRPr lang="en-US" dirty="0"/>
          </a:p>
        </p:txBody>
      </p:sp>
      <p:sp>
        <p:nvSpPr>
          <p:cNvPr id="4" name="Slide Number Placeholder 3"/>
          <p:cNvSpPr>
            <a:spLocks noGrp="1"/>
          </p:cNvSpPr>
          <p:nvPr>
            <p:ph type="sldNum" sz="quarter" idx="10"/>
          </p:nvPr>
        </p:nvSpPr>
        <p:spPr/>
        <p:txBody>
          <a:bodyPr/>
          <a:lstStyle/>
          <a:p>
            <a:fld id="{EDD61E82-96B3-464F-AC87-7F7A5E263134}" type="slidenum">
              <a:rPr lang="en-US" smtClean="0"/>
              <a:t>11</a:t>
            </a:fld>
            <a:endParaRPr lang="en-US"/>
          </a:p>
        </p:txBody>
      </p:sp>
    </p:spTree>
    <p:extLst>
      <p:ext uri="{BB962C8B-B14F-4D97-AF65-F5344CB8AC3E}">
        <p14:creationId xmlns:p14="http://schemas.microsoft.com/office/powerpoint/2010/main" val="24763723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958EA0-7861-4D9F-B5F0-9A128F3E5FEE}" type="slidenum">
              <a:rPr lang="en-CA" smtClean="0"/>
              <a:t>14</a:t>
            </a:fld>
            <a:endParaRPr lang="en-CA"/>
          </a:p>
        </p:txBody>
      </p:sp>
    </p:spTree>
    <p:extLst>
      <p:ext uri="{BB962C8B-B14F-4D97-AF65-F5344CB8AC3E}">
        <p14:creationId xmlns:p14="http://schemas.microsoft.com/office/powerpoint/2010/main" val="22103894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6413" y="727075"/>
            <a:ext cx="6464300" cy="3636963"/>
          </a:xfrm>
        </p:spPr>
      </p:sp>
      <p:sp>
        <p:nvSpPr>
          <p:cNvPr id="3" name="Notes Placeholder 2"/>
          <p:cNvSpPr>
            <a:spLocks noGrp="1"/>
          </p:cNvSpPr>
          <p:nvPr>
            <p:ph type="body" idx="1"/>
          </p:nvPr>
        </p:nvSpPr>
        <p:spPr/>
        <p:txBody>
          <a:bodyPr/>
          <a:lstStyle/>
          <a:p>
            <a:r>
              <a:rPr lang="en-US" dirty="0"/>
              <a:t>The last K6CM</a:t>
            </a:r>
            <a:r>
              <a:rPr lang="en-US" baseline="0" dirty="0"/>
              <a:t> model is the K6CM-ISM which is designed to detect insulation breakdown in 3-phase motors. It monitors the insulation breakdown by using a zero current transformer or (ZCT). The ZCT is installed around the motor cables to measure the insulation resistance. Using traditional methods, measuring motor insulation resistance requires removing the power cables and manually measure the insulation resistance with an ohm meter. This type of preventative maintenance not only required downtime for the motor it is also very time consuming to perform.</a:t>
            </a:r>
          </a:p>
          <a:p>
            <a:endParaRPr lang="en-US" baseline="0" dirty="0"/>
          </a:p>
          <a:p>
            <a:r>
              <a:rPr lang="en-US" baseline="0" dirty="0"/>
              <a:t>The K6CM-ISM is rated up to 300A 7.5kw 3-phase motors and is ideal for 3-phase motors in harsh environments where it can be exposed to cutting oils, coolant, dust, hydraulic fluid and high humidity. These are all elements that can cause premature insulation breakdown of the motor. </a:t>
            </a:r>
            <a:endParaRPr lang="en-US" dirty="0"/>
          </a:p>
        </p:txBody>
      </p:sp>
      <p:sp>
        <p:nvSpPr>
          <p:cNvPr id="4" name="Slide Number Placeholder 3"/>
          <p:cNvSpPr>
            <a:spLocks noGrp="1"/>
          </p:cNvSpPr>
          <p:nvPr>
            <p:ph type="sldNum" sz="quarter" idx="10"/>
          </p:nvPr>
        </p:nvSpPr>
        <p:spPr/>
        <p:txBody>
          <a:bodyPr/>
          <a:lstStyle/>
          <a:p>
            <a:fld id="{EDD61E82-96B3-464F-AC87-7F7A5E263134}" type="slidenum">
              <a:rPr lang="en-US" smtClean="0"/>
              <a:t>15</a:t>
            </a:fld>
            <a:endParaRPr lang="en-US"/>
          </a:p>
        </p:txBody>
      </p:sp>
    </p:spTree>
    <p:extLst>
      <p:ext uri="{BB962C8B-B14F-4D97-AF65-F5344CB8AC3E}">
        <p14:creationId xmlns:p14="http://schemas.microsoft.com/office/powerpoint/2010/main" val="8080999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6413" y="727075"/>
            <a:ext cx="6464300" cy="3636963"/>
          </a:xfrm>
        </p:spPr>
      </p:sp>
      <p:sp>
        <p:nvSpPr>
          <p:cNvPr id="3" name="Notes Placeholder 2"/>
          <p:cNvSpPr>
            <a:spLocks noGrp="1"/>
          </p:cNvSpPr>
          <p:nvPr>
            <p:ph type="body" idx="1"/>
          </p:nvPr>
        </p:nvSpPr>
        <p:spPr/>
        <p:txBody>
          <a:bodyPr/>
          <a:lstStyle/>
          <a:p>
            <a:r>
              <a:rPr lang="en-US" dirty="0"/>
              <a:t>I’ve discussed a</a:t>
            </a:r>
            <a:r>
              <a:rPr lang="en-US" baseline="0" dirty="0"/>
              <a:t> lot of the features of the K6CM and the different models that are available. I’d like to show you some of the key features of the monitoring software tool that is included with the device. </a:t>
            </a:r>
          </a:p>
          <a:p>
            <a:endParaRPr lang="en-US" baseline="0" dirty="0"/>
          </a:p>
          <a:p>
            <a:r>
              <a:rPr lang="en-US" baseline="0" dirty="0"/>
              <a:t>First the software features a dashboard which provides a high level view of the motors status. You have the ability to monitor up to 10 motors in this software. If there is a need to monitor more than 10 motors it is recommended to integrate a controller. In this software you have the ability </a:t>
            </a:r>
            <a:r>
              <a:rPr lang="en-US" baseline="0" dirty="0" smtClean="0"/>
              <a:t>to view </a:t>
            </a:r>
            <a:r>
              <a:rPr lang="en-US" baseline="0" dirty="0"/>
              <a:t>trending graphs and time stamps of abnormality. You are also able to set all the alarms for the K6CMs through this software in just a few clicks.</a:t>
            </a:r>
          </a:p>
          <a:p>
            <a:endParaRPr lang="en-US" baseline="0" dirty="0"/>
          </a:p>
          <a:p>
            <a:r>
              <a:rPr lang="en-US" baseline="0" dirty="0"/>
              <a:t>Overall, this software makes it easy to integrate the K6CMs into your existing equipment and will allow you to remotely monitor your motors with little setup time.</a:t>
            </a:r>
            <a:endParaRPr lang="en-US" dirty="0"/>
          </a:p>
        </p:txBody>
      </p:sp>
      <p:sp>
        <p:nvSpPr>
          <p:cNvPr id="4" name="Slide Number Placeholder 3"/>
          <p:cNvSpPr>
            <a:spLocks noGrp="1"/>
          </p:cNvSpPr>
          <p:nvPr>
            <p:ph type="sldNum" sz="quarter" idx="10"/>
          </p:nvPr>
        </p:nvSpPr>
        <p:spPr/>
        <p:txBody>
          <a:bodyPr/>
          <a:lstStyle/>
          <a:p>
            <a:fld id="{EDD61E82-96B3-464F-AC87-7F7A5E263134}" type="slidenum">
              <a:rPr lang="en-US" smtClean="0"/>
              <a:t>16</a:t>
            </a:fld>
            <a:endParaRPr lang="en-US"/>
          </a:p>
        </p:txBody>
      </p:sp>
    </p:spTree>
    <p:extLst>
      <p:ext uri="{BB962C8B-B14F-4D97-AF65-F5344CB8AC3E}">
        <p14:creationId xmlns:p14="http://schemas.microsoft.com/office/powerpoint/2010/main" val="36369449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a:t>
            </a:r>
            <a:r>
              <a:rPr lang="en-US" baseline="0" dirty="0" smtClean="0"/>
              <a:t> similar product I wanted to discuss was the K7GE.  This is similar to the K6CM-ISM however this monitor is not limited to 3-phase motors.  Will monitor any motor, any size.</a:t>
            </a:r>
            <a:endParaRPr lang="en-US" dirty="0"/>
          </a:p>
        </p:txBody>
      </p:sp>
      <p:sp>
        <p:nvSpPr>
          <p:cNvPr id="4" name="Slide Number Placeholder 3"/>
          <p:cNvSpPr>
            <a:spLocks noGrp="1"/>
          </p:cNvSpPr>
          <p:nvPr>
            <p:ph type="sldNum" sz="quarter" idx="10"/>
          </p:nvPr>
        </p:nvSpPr>
        <p:spPr/>
        <p:txBody>
          <a:bodyPr/>
          <a:lstStyle/>
          <a:p>
            <a:fld id="{6E958EA0-7861-4D9F-B5F0-9A128F3E5FEE}" type="slidenum">
              <a:rPr lang="en-CA" smtClean="0"/>
              <a:t>17</a:t>
            </a:fld>
            <a:endParaRPr lang="en-CA"/>
          </a:p>
        </p:txBody>
      </p:sp>
    </p:spTree>
    <p:extLst>
      <p:ext uri="{BB962C8B-B14F-4D97-AF65-F5344CB8AC3E}">
        <p14:creationId xmlns:p14="http://schemas.microsoft.com/office/powerpoint/2010/main" val="23769791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6413" y="727075"/>
            <a:ext cx="6464300" cy="3636963"/>
          </a:xfrm>
        </p:spPr>
      </p:sp>
      <p:sp>
        <p:nvSpPr>
          <p:cNvPr id="3" name="Notes Placeholder 2"/>
          <p:cNvSpPr>
            <a:spLocks noGrp="1"/>
          </p:cNvSpPr>
          <p:nvPr>
            <p:ph type="body" idx="1"/>
          </p:nvPr>
        </p:nvSpPr>
        <p:spPr/>
        <p:txBody>
          <a:bodyPr/>
          <a:lstStyle/>
          <a:p>
            <a:r>
              <a:rPr lang="en-US" dirty="0" smtClean="0"/>
              <a:t>This</a:t>
            </a:r>
            <a:r>
              <a:rPr lang="en-US" baseline="0" dirty="0" smtClean="0"/>
              <a:t> is a nice comparison to show the difference between the two insulation resistance products to highlight the difference.  The K7GE has more labor on the install, but more capabilities overall, allowing for monitoring of up to 8 motors of any size/configuration, but would typically be used with a PLC or other device that accepts a RS-485 Interface.</a:t>
            </a:r>
            <a:endParaRPr lang="en-US" dirty="0"/>
          </a:p>
        </p:txBody>
      </p:sp>
      <p:sp>
        <p:nvSpPr>
          <p:cNvPr id="4" name="Slide Number Placeholder 3"/>
          <p:cNvSpPr>
            <a:spLocks noGrp="1"/>
          </p:cNvSpPr>
          <p:nvPr>
            <p:ph type="sldNum" sz="quarter" idx="10"/>
          </p:nvPr>
        </p:nvSpPr>
        <p:spPr/>
        <p:txBody>
          <a:bodyPr/>
          <a:lstStyle/>
          <a:p>
            <a:fld id="{EDD61E82-96B3-464F-AC87-7F7A5E263134}" type="slidenum">
              <a:rPr lang="en-US" smtClean="0"/>
              <a:t>18</a:t>
            </a:fld>
            <a:endParaRPr lang="en-US"/>
          </a:p>
        </p:txBody>
      </p:sp>
    </p:spTree>
    <p:extLst>
      <p:ext uri="{BB962C8B-B14F-4D97-AF65-F5344CB8AC3E}">
        <p14:creationId xmlns:p14="http://schemas.microsoft.com/office/powerpoint/2010/main" val="37412190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6413" y="727075"/>
            <a:ext cx="6464300" cy="3636963"/>
          </a:xfrm>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EDD61E82-96B3-464F-AC87-7F7A5E263134}" type="slidenum">
              <a:rPr lang="en-US" smtClean="0"/>
              <a:t>19</a:t>
            </a:fld>
            <a:endParaRPr lang="en-US"/>
          </a:p>
        </p:txBody>
      </p:sp>
    </p:spTree>
    <p:extLst>
      <p:ext uri="{BB962C8B-B14F-4D97-AF65-F5344CB8AC3E}">
        <p14:creationId xmlns:p14="http://schemas.microsoft.com/office/powerpoint/2010/main" val="36543589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The K6PM is a thermal imaging</a:t>
            </a:r>
            <a:r>
              <a:rPr lang="en-US" baseline="0" dirty="0" smtClean="0"/>
              <a:t> camera monitoring system allowing you to visually monitor the thermal condition of equipment over the internet.  </a:t>
            </a:r>
            <a:endParaRPr lang="en-US" dirty="0"/>
          </a:p>
        </p:txBody>
      </p:sp>
      <p:sp>
        <p:nvSpPr>
          <p:cNvPr id="4" name="Slide Number Placeholder 3"/>
          <p:cNvSpPr>
            <a:spLocks noGrp="1"/>
          </p:cNvSpPr>
          <p:nvPr>
            <p:ph type="sldNum" sz="quarter" idx="10"/>
          </p:nvPr>
        </p:nvSpPr>
        <p:spPr/>
        <p:txBody>
          <a:bodyPr/>
          <a:lstStyle/>
          <a:p>
            <a:fld id="{6E958EA0-7861-4D9F-B5F0-9A128F3E5FEE}" type="slidenum">
              <a:rPr lang="en-CA" smtClean="0"/>
              <a:t>20</a:t>
            </a:fld>
            <a:endParaRPr lang="en-CA"/>
          </a:p>
        </p:txBody>
      </p:sp>
    </p:spTree>
    <p:extLst>
      <p:ext uri="{BB962C8B-B14F-4D97-AF65-F5344CB8AC3E}">
        <p14:creationId xmlns:p14="http://schemas.microsoft.com/office/powerpoint/2010/main" val="9651410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6413" y="727075"/>
            <a:ext cx="6464300" cy="3636963"/>
          </a:xfrm>
        </p:spPr>
      </p:sp>
      <p:sp>
        <p:nvSpPr>
          <p:cNvPr id="3" name="Notes Placeholder 2"/>
          <p:cNvSpPr>
            <a:spLocks noGrp="1"/>
          </p:cNvSpPr>
          <p:nvPr>
            <p:ph type="body" idx="1"/>
          </p:nvPr>
        </p:nvSpPr>
        <p:spPr/>
        <p:txBody>
          <a:bodyPr/>
          <a:lstStyle/>
          <a:p>
            <a:r>
              <a:rPr lang="en-US" dirty="0"/>
              <a:t>Here is another</a:t>
            </a:r>
            <a:r>
              <a:rPr lang="en-US" baseline="0" dirty="0"/>
              <a:t> example of where the K6PM was used to detect dryer duct leaks in an automotive parts manufacturer</a:t>
            </a:r>
            <a:r>
              <a:rPr lang="en-US" baseline="0" dirty="0" smtClean="0"/>
              <a:t>.</a:t>
            </a:r>
          </a:p>
          <a:p>
            <a:endParaRPr lang="en-US" baseline="0" dirty="0"/>
          </a:p>
          <a:p>
            <a:r>
              <a:rPr lang="en-US" baseline="0" dirty="0"/>
              <a:t>This manufacturer experienced a fire in their paint station due to a series of dryer duct leaks that burnt up the surrounding insulation. </a:t>
            </a:r>
            <a:r>
              <a:rPr lang="en-US" baseline="0" dirty="0" smtClean="0"/>
              <a:t>These </a:t>
            </a:r>
            <a:r>
              <a:rPr lang="en-US" baseline="0" dirty="0"/>
              <a:t>leaks were common due to the aging infrastructure of the plant.</a:t>
            </a:r>
          </a:p>
          <a:p>
            <a:endParaRPr lang="en-US" baseline="0" dirty="0"/>
          </a:p>
          <a:p>
            <a:r>
              <a:rPr lang="en-US" baseline="0" dirty="0"/>
              <a:t>The maintenance crew performed routine thermal inspections on the ductwork to detect leaks and minimize the risk of fires. This type of inspection was very time consuming often hazardous as they required the maintenance worker to climb to high areas. </a:t>
            </a:r>
          </a:p>
          <a:p>
            <a:endParaRPr lang="en-US" baseline="0" dirty="0"/>
          </a:p>
          <a:p>
            <a:r>
              <a:rPr lang="en-US" baseline="0" dirty="0"/>
              <a:t>The plant was looking for a more practical solutions so they installed 50 K6PM infrared sensors in various dryer duct connection to remotely monitor for hot spots. This solution dramatically reduce the maintenance labor while improving worker safety.</a:t>
            </a:r>
          </a:p>
        </p:txBody>
      </p:sp>
      <p:sp>
        <p:nvSpPr>
          <p:cNvPr id="4" name="Slide Number Placeholder 3"/>
          <p:cNvSpPr>
            <a:spLocks noGrp="1"/>
          </p:cNvSpPr>
          <p:nvPr>
            <p:ph type="sldNum" sz="quarter" idx="10"/>
          </p:nvPr>
        </p:nvSpPr>
        <p:spPr/>
        <p:txBody>
          <a:bodyPr/>
          <a:lstStyle/>
          <a:p>
            <a:fld id="{EDD61E82-96B3-464F-AC87-7F7A5E263134}" type="slidenum">
              <a:rPr lang="en-US" smtClean="0"/>
              <a:t>21</a:t>
            </a:fld>
            <a:endParaRPr lang="en-US"/>
          </a:p>
        </p:txBody>
      </p:sp>
    </p:spTree>
    <p:extLst>
      <p:ext uri="{BB962C8B-B14F-4D97-AF65-F5344CB8AC3E}">
        <p14:creationId xmlns:p14="http://schemas.microsoft.com/office/powerpoint/2010/main" val="10089405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today’s agenda, we will go over some industry challenges with plant maintenance. We’ll discuss</a:t>
            </a:r>
            <a:r>
              <a:rPr lang="en-US" baseline="0" dirty="0"/>
              <a:t> the definition of predictive maintenance and what type of benefits it has over other maintenance strategies like preventive maintenance and reactive maintenance. The 3 products we will review today are the S8VK-X Ethernet/IP power supply, the K6CM Motor Condition Monitor, and the K6PM Thermal Condition Monitor. </a:t>
            </a:r>
            <a:endParaRPr lang="en-US" dirty="0"/>
          </a:p>
        </p:txBody>
      </p:sp>
      <p:sp>
        <p:nvSpPr>
          <p:cNvPr id="4" name="Slide Number Placeholder 3"/>
          <p:cNvSpPr>
            <a:spLocks noGrp="1"/>
          </p:cNvSpPr>
          <p:nvPr>
            <p:ph type="sldNum" sz="quarter" idx="10"/>
          </p:nvPr>
        </p:nvSpPr>
        <p:spPr/>
        <p:txBody>
          <a:bodyPr/>
          <a:lstStyle/>
          <a:p>
            <a:fld id="{6E958EA0-7861-4D9F-B5F0-9A128F3E5FEE}" type="slidenum">
              <a:rPr lang="en-CA" smtClean="0"/>
              <a:t>2</a:t>
            </a:fld>
            <a:endParaRPr lang="en-CA"/>
          </a:p>
        </p:txBody>
      </p:sp>
    </p:spTree>
    <p:extLst>
      <p:ext uri="{BB962C8B-B14F-4D97-AF65-F5344CB8AC3E}">
        <p14:creationId xmlns:p14="http://schemas.microsoft.com/office/powerpoint/2010/main" val="8261485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6413" y="727075"/>
            <a:ext cx="6464300" cy="3636963"/>
          </a:xfrm>
        </p:spPr>
      </p:sp>
      <p:sp>
        <p:nvSpPr>
          <p:cNvPr id="3" name="Notes Placeholder 2"/>
          <p:cNvSpPr>
            <a:spLocks noGrp="1"/>
          </p:cNvSpPr>
          <p:nvPr>
            <p:ph type="body" idx="1"/>
          </p:nvPr>
        </p:nvSpPr>
        <p:spPr/>
        <p:txBody>
          <a:bodyPr/>
          <a:lstStyle/>
          <a:p>
            <a:r>
              <a:rPr lang="en-US" dirty="0"/>
              <a:t>Did you know that an average of 37,000 industrial fires occur in the US each year? The leading</a:t>
            </a:r>
            <a:r>
              <a:rPr lang="en-US" baseline="0" dirty="0"/>
              <a:t> cause of these fires was from electrical distribution and lighting equipment. Control panels are often a main sources of electrical fires due to having high voltage equipment and heat generating components. </a:t>
            </a:r>
          </a:p>
          <a:p>
            <a:endParaRPr lang="en-US" baseline="0" dirty="0"/>
          </a:p>
          <a:p>
            <a:r>
              <a:rPr lang="en-US" baseline="0" dirty="0"/>
              <a:t>An example of this would be overheating solid state relays, transformers, contactors and variable frequency drives. Another way hot spots can develop in a panel is from loose wiring connections and wiring insulation breakdown that causes a short circuit. These type of abnormalities can be difficult to detect with manual inspections and requires immediate action to avoid substantial damages to the equipment or plant.</a:t>
            </a:r>
            <a:endParaRPr lang="en-US" dirty="0"/>
          </a:p>
        </p:txBody>
      </p:sp>
      <p:sp>
        <p:nvSpPr>
          <p:cNvPr id="4" name="Slide Number Placeholder 3"/>
          <p:cNvSpPr>
            <a:spLocks noGrp="1"/>
          </p:cNvSpPr>
          <p:nvPr>
            <p:ph type="sldNum" sz="quarter" idx="10"/>
          </p:nvPr>
        </p:nvSpPr>
        <p:spPr/>
        <p:txBody>
          <a:bodyPr/>
          <a:lstStyle/>
          <a:p>
            <a:fld id="{EDD61E82-96B3-464F-AC87-7F7A5E263134}" type="slidenum">
              <a:rPr lang="en-US" smtClean="0"/>
              <a:t>22</a:t>
            </a:fld>
            <a:endParaRPr lang="en-US"/>
          </a:p>
        </p:txBody>
      </p:sp>
    </p:spTree>
    <p:extLst>
      <p:ext uri="{BB962C8B-B14F-4D97-AF65-F5344CB8AC3E}">
        <p14:creationId xmlns:p14="http://schemas.microsoft.com/office/powerpoint/2010/main" val="18874903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6413" y="727075"/>
            <a:ext cx="6464300" cy="3636963"/>
          </a:xfrm>
        </p:spPr>
      </p:sp>
      <p:sp>
        <p:nvSpPr>
          <p:cNvPr id="3" name="Notes Placeholder 2"/>
          <p:cNvSpPr>
            <a:spLocks noGrp="1"/>
          </p:cNvSpPr>
          <p:nvPr>
            <p:ph type="body" idx="1"/>
          </p:nvPr>
        </p:nvSpPr>
        <p:spPr/>
        <p:txBody>
          <a:bodyPr/>
          <a:lstStyle/>
          <a:p>
            <a:r>
              <a:rPr lang="en-US" dirty="0"/>
              <a:t>I</a:t>
            </a:r>
            <a:r>
              <a:rPr lang="en-US" baseline="0" dirty="0"/>
              <a:t> want to take a minute to show some key features of the K6PM monitoring software. In the software tool you can monitor up to 5 K6PM controllers which amounts up to 155 thermal infrared sensors. There is a temperature chart view where you can monitor the 16 segments which represents the field of view of the sensors. You can set a high or low temperature alarm for each individual segment. Also provided is a thermal image map which highlights the hot spots in the segments. </a:t>
            </a:r>
          </a:p>
          <a:p>
            <a:endParaRPr lang="en-US" baseline="0" dirty="0"/>
          </a:p>
          <a:p>
            <a:r>
              <a:rPr lang="en-US" baseline="0" dirty="0"/>
              <a:t>To make things easier, The K6PM includes built-in algorithms to eliminate the need to do manual thermal analysis. The temperature prediction algorithm detects exponential increases in temperature and triggers an alarm even before it hits it’s threshold. This allows for faster reaction time to escalating temperature vs. waiting for the temperature to increase to a critical level. </a:t>
            </a:r>
          </a:p>
          <a:p>
            <a:endParaRPr lang="en-US" baseline="0" dirty="0"/>
          </a:p>
          <a:p>
            <a:r>
              <a:rPr lang="en-US" baseline="0" dirty="0"/>
              <a:t>Ultimately, the algorithms and user friendly features of the software will save hours of programming and setup time. This makes the K6PM an easy solution to integrate. </a:t>
            </a:r>
          </a:p>
        </p:txBody>
      </p:sp>
      <p:sp>
        <p:nvSpPr>
          <p:cNvPr id="4" name="Slide Number Placeholder 3"/>
          <p:cNvSpPr>
            <a:spLocks noGrp="1"/>
          </p:cNvSpPr>
          <p:nvPr>
            <p:ph type="sldNum" sz="quarter" idx="10"/>
          </p:nvPr>
        </p:nvSpPr>
        <p:spPr/>
        <p:txBody>
          <a:bodyPr/>
          <a:lstStyle/>
          <a:p>
            <a:fld id="{EDD61E82-96B3-464F-AC87-7F7A5E263134}" type="slidenum">
              <a:rPr lang="en-US" smtClean="0"/>
              <a:t>23</a:t>
            </a:fld>
            <a:endParaRPr lang="en-US"/>
          </a:p>
        </p:txBody>
      </p:sp>
    </p:spTree>
    <p:extLst>
      <p:ext uri="{BB962C8B-B14F-4D97-AF65-F5344CB8AC3E}">
        <p14:creationId xmlns:p14="http://schemas.microsoft.com/office/powerpoint/2010/main" val="14322895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summarize</a:t>
            </a:r>
            <a:r>
              <a:rPr lang="en-US" baseline="0" dirty="0"/>
              <a:t> our presentation for today, I’d like to highlight 4 key takeaways of Omron’s predictive maintenance solutions.</a:t>
            </a:r>
          </a:p>
          <a:p>
            <a:endParaRPr lang="en-US" baseline="0" dirty="0"/>
          </a:p>
          <a:p>
            <a:r>
              <a:rPr lang="en-US" baseline="0" dirty="0"/>
              <a:t>First, all of these devices have Ethernet/IP and Modbus TCP communications which makes it possible to remotely monitor the condition of your equipment.</a:t>
            </a:r>
          </a:p>
          <a:p>
            <a:endParaRPr lang="en-US" baseline="0" dirty="0"/>
          </a:p>
          <a:p>
            <a:r>
              <a:rPr lang="en-US" baseline="0" dirty="0"/>
              <a:t>Second, these devices are easy to retrofit as they have a standard DIN-rail mount design and require little or no modification to existing equipment.</a:t>
            </a:r>
          </a:p>
          <a:p>
            <a:endParaRPr lang="en-US" baseline="0" dirty="0"/>
          </a:p>
          <a:p>
            <a:r>
              <a:rPr lang="en-US" baseline="0" dirty="0"/>
              <a:t>Third, implementing these predictive maintenance solutions can reduce maintenance costs associated with motor inspection, thermal inspection and electrical inspection in control panels. </a:t>
            </a:r>
          </a:p>
          <a:p>
            <a:endParaRPr lang="en-US" baseline="0" dirty="0"/>
          </a:p>
          <a:p>
            <a:r>
              <a:rPr lang="en-US" baseline="0" dirty="0"/>
              <a:t>Last, by receiving real-time data and alerts from your equipment you can respond faster to critical issues and reduce the risk of unplanned downtime in your plant. </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6E958EA0-7861-4D9F-B5F0-9A128F3E5FEE}" type="slidenum">
              <a:rPr lang="en-CA" smtClean="0"/>
              <a:t>24</a:t>
            </a:fld>
            <a:endParaRPr lang="en-CA"/>
          </a:p>
        </p:txBody>
      </p:sp>
    </p:spTree>
    <p:extLst>
      <p:ext uri="{BB962C8B-B14F-4D97-AF65-F5344CB8AC3E}">
        <p14:creationId xmlns:p14="http://schemas.microsoft.com/office/powerpoint/2010/main" val="42470363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958EA0-7861-4D9F-B5F0-9A128F3E5FEE}" type="slidenum">
              <a:rPr lang="en-CA" smtClean="0"/>
              <a:t>25</a:t>
            </a:fld>
            <a:endParaRPr lang="en-CA"/>
          </a:p>
        </p:txBody>
      </p:sp>
    </p:spTree>
    <p:extLst>
      <p:ext uri="{BB962C8B-B14F-4D97-AF65-F5344CB8AC3E}">
        <p14:creationId xmlns:p14="http://schemas.microsoft.com/office/powerpoint/2010/main" val="21342982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2FD83A-34C8-409A-81AA-15D2F38BAAD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366955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6413" y="727075"/>
            <a:ext cx="6464300" cy="3636963"/>
          </a:xfrm>
        </p:spPr>
      </p:sp>
      <p:sp>
        <p:nvSpPr>
          <p:cNvPr id="3" name="Notes Placeholder 2"/>
          <p:cNvSpPr>
            <a:spLocks noGrp="1"/>
          </p:cNvSpPr>
          <p:nvPr>
            <p:ph type="body" idx="1"/>
          </p:nvPr>
        </p:nvSpPr>
        <p:spPr/>
        <p:txBody>
          <a:bodyPr/>
          <a:lstStyle/>
          <a:p>
            <a:r>
              <a:rPr lang="en-US" dirty="0"/>
              <a:t>First,</a:t>
            </a:r>
            <a:r>
              <a:rPr lang="en-US" baseline="0" dirty="0"/>
              <a:t> lets start by </a:t>
            </a:r>
            <a:r>
              <a:rPr lang="en-US" dirty="0"/>
              <a:t>talking about some challenges</a:t>
            </a:r>
            <a:r>
              <a:rPr lang="en-US" baseline="0" dirty="0"/>
              <a:t> that manufacturer’s are facing in today’s world. One of the major challenges is unplanned downtime. Unplanned downtime occurs when there is an unexpected shutdown or failure of equipment or a process. This causes costly delays in maintenance, production and deliveries. 82% of companies experience some form </a:t>
            </a:r>
            <a:r>
              <a:rPr lang="en-US" baseline="0" dirty="0" smtClean="0"/>
              <a:t>of </a:t>
            </a:r>
            <a:r>
              <a:rPr lang="en-US" baseline="0" dirty="0"/>
              <a:t>unplanned downtime and it can cost some companies up to $260,000/hr. </a:t>
            </a:r>
          </a:p>
          <a:p>
            <a:endParaRPr lang="en-US" baseline="0" dirty="0"/>
          </a:p>
          <a:p>
            <a:r>
              <a:rPr lang="en-US" baseline="0" dirty="0"/>
              <a:t>Another issue plants are facing is high maintenance costs. As the plant infrastructure ages, repairs become more frequent and cost of maintenance increases. Maintenance workers spend an average of 19 hours a week on scheduled maintenance so they can reduce the chances of unplanned downtime.</a:t>
            </a:r>
          </a:p>
          <a:p>
            <a:endParaRPr lang="en-US" baseline="0" dirty="0"/>
          </a:p>
          <a:p>
            <a:r>
              <a:rPr lang="en-US" baseline="0" dirty="0" smtClean="0"/>
              <a:t>Lastly, </a:t>
            </a:r>
            <a:r>
              <a:rPr lang="en-US" baseline="0" dirty="0"/>
              <a:t>many plants are experiencing a shortage in maintenance workers which is impacting their ability to maintain optimum production levels. Many experienced plant maintenance workers are retiring or approaching retirement and manufacturers are struggling to fill these roles with younger talent. This forces plant maintenance workers to work many hours of overtime to fill the labor gap and often causes them to get burned out. In addition, the current challenge we are facing with the pandemic only worsens the labor situation as plant’s may be limited in maintenance workers if someone were to get sick. </a:t>
            </a:r>
          </a:p>
          <a:p>
            <a:endParaRPr lang="en-US" baseline="0" dirty="0"/>
          </a:p>
          <a:p>
            <a:endParaRPr lang="en-US"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fld id="{EDD61E82-96B3-464F-AC87-7F7A5E263134}" type="slidenum">
              <a:rPr lang="en-US" smtClean="0"/>
              <a:t>4</a:t>
            </a:fld>
            <a:endParaRPr lang="en-US"/>
          </a:p>
        </p:txBody>
      </p:sp>
    </p:spTree>
    <p:extLst>
      <p:ext uri="{BB962C8B-B14F-4D97-AF65-F5344CB8AC3E}">
        <p14:creationId xmlns:p14="http://schemas.microsoft.com/office/powerpoint/2010/main" val="27891912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958EA0-7861-4D9F-B5F0-9A128F3E5FEE}" type="slidenum">
              <a:rPr lang="en-CA" smtClean="0"/>
              <a:t>5</a:t>
            </a:fld>
            <a:endParaRPr lang="en-CA"/>
          </a:p>
        </p:txBody>
      </p:sp>
    </p:spTree>
    <p:extLst>
      <p:ext uri="{BB962C8B-B14F-4D97-AF65-F5344CB8AC3E}">
        <p14:creationId xmlns:p14="http://schemas.microsoft.com/office/powerpoint/2010/main" val="13551210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958EA0-7861-4D9F-B5F0-9A128F3E5FEE}" type="slidenum">
              <a:rPr lang="en-CA" smtClean="0"/>
              <a:t>6</a:t>
            </a:fld>
            <a:endParaRPr lang="en-CA"/>
          </a:p>
        </p:txBody>
      </p:sp>
    </p:spTree>
    <p:extLst>
      <p:ext uri="{BB962C8B-B14F-4D97-AF65-F5344CB8AC3E}">
        <p14:creationId xmlns:p14="http://schemas.microsoft.com/office/powerpoint/2010/main" val="10447594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958EA0-7861-4D9F-B5F0-9A128F3E5FEE}" type="slidenum">
              <a:rPr lang="en-CA" smtClean="0"/>
              <a:t>7</a:t>
            </a:fld>
            <a:endParaRPr lang="en-CA"/>
          </a:p>
        </p:txBody>
      </p:sp>
    </p:spTree>
    <p:extLst>
      <p:ext uri="{BB962C8B-B14F-4D97-AF65-F5344CB8AC3E}">
        <p14:creationId xmlns:p14="http://schemas.microsoft.com/office/powerpoint/2010/main" val="21412661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Our S8VK-X</a:t>
            </a:r>
            <a:r>
              <a:rPr lang="en-US" baseline="0" dirty="0" smtClean="0"/>
              <a:t> power supply has an Ethernet port that allows this device to be connected and monitored anywhere connected to the internet.  It allows you to monitor the internal status of the power supply, showing voltage output, current output, peak current output, years until replacement and total run time while allowing the user to set alerts to the status of any of these conditions.</a:t>
            </a:r>
            <a:endParaRPr lang="en-US" dirty="0"/>
          </a:p>
        </p:txBody>
      </p:sp>
      <p:sp>
        <p:nvSpPr>
          <p:cNvPr id="4" name="Slide Number Placeholder 3"/>
          <p:cNvSpPr>
            <a:spLocks noGrp="1"/>
          </p:cNvSpPr>
          <p:nvPr>
            <p:ph type="sldNum" sz="quarter" idx="10"/>
          </p:nvPr>
        </p:nvSpPr>
        <p:spPr/>
        <p:txBody>
          <a:bodyPr/>
          <a:lstStyle/>
          <a:p>
            <a:fld id="{6E958EA0-7861-4D9F-B5F0-9A128F3E5FEE}" type="slidenum">
              <a:rPr lang="en-CA" smtClean="0"/>
              <a:t>8</a:t>
            </a:fld>
            <a:endParaRPr lang="en-CA"/>
          </a:p>
        </p:txBody>
      </p:sp>
    </p:spTree>
    <p:extLst>
      <p:ext uri="{BB962C8B-B14F-4D97-AF65-F5344CB8AC3E}">
        <p14:creationId xmlns:p14="http://schemas.microsoft.com/office/powerpoint/2010/main" val="10375602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is an example</a:t>
            </a:r>
            <a:r>
              <a:rPr lang="en-US" baseline="0" dirty="0" smtClean="0"/>
              <a:t> of the monitoring screen with conditions and historic graphing.  </a:t>
            </a:r>
            <a:endParaRPr lang="en-US" dirty="0"/>
          </a:p>
        </p:txBody>
      </p:sp>
      <p:sp>
        <p:nvSpPr>
          <p:cNvPr id="4" name="Slide Number Placeholder 3"/>
          <p:cNvSpPr>
            <a:spLocks noGrp="1"/>
          </p:cNvSpPr>
          <p:nvPr>
            <p:ph type="sldNum" sz="quarter" idx="10"/>
          </p:nvPr>
        </p:nvSpPr>
        <p:spPr/>
        <p:txBody>
          <a:bodyPr/>
          <a:lstStyle/>
          <a:p>
            <a:fld id="{6E958EA0-7861-4D9F-B5F0-9A128F3E5FEE}" type="slidenum">
              <a:rPr lang="en-CA" smtClean="0"/>
              <a:t>9</a:t>
            </a:fld>
            <a:endParaRPr lang="en-CA"/>
          </a:p>
        </p:txBody>
      </p:sp>
    </p:spTree>
    <p:extLst>
      <p:ext uri="{BB962C8B-B14F-4D97-AF65-F5344CB8AC3E}">
        <p14:creationId xmlns:p14="http://schemas.microsoft.com/office/powerpoint/2010/main" val="8767016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E1DF8491-8798-47C1-BC07-71BE24EEB1B0}"/>
              </a:ext>
            </a:extLst>
          </p:cNvPr>
          <p:cNvGrpSpPr/>
          <p:nvPr userDrawn="1"/>
        </p:nvGrpSpPr>
        <p:grpSpPr>
          <a:xfrm>
            <a:off x="-9695" y="3733800"/>
            <a:ext cx="12188825" cy="2560320"/>
            <a:chOff x="2964466" y="1595725"/>
            <a:chExt cx="9220200" cy="2514600"/>
          </a:xfrm>
        </p:grpSpPr>
        <p:sp>
          <p:nvSpPr>
            <p:cNvPr id="19" name="Rectangle 18">
              <a:extLst>
                <a:ext uri="{FF2B5EF4-FFF2-40B4-BE49-F238E27FC236}">
                  <a16:creationId xmlns:a16="http://schemas.microsoft.com/office/drawing/2014/main" id="{888B3E11-AD36-4F97-B219-CAC05624A5D9}"/>
                </a:ext>
              </a:extLst>
            </p:cNvPr>
            <p:cNvSpPr/>
            <p:nvPr userDrawn="1"/>
          </p:nvSpPr>
          <p:spPr>
            <a:xfrm>
              <a:off x="2964466" y="1595725"/>
              <a:ext cx="9220200" cy="2514600"/>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20" rIns="45720" rtlCol="0" anchor="ctr">
              <a:noAutofit/>
            </a:bodyPr>
            <a:lstStyle/>
            <a:p>
              <a:pPr algn="ctr">
                <a:spcAft>
                  <a:spcPts val="300"/>
                </a:spcAft>
              </a:pPr>
              <a:endParaRPr lang="en-US" sz="1799">
                <a:latin typeface="Calibri" panose="020F0502020204030204" pitchFamily="34" charset="0"/>
              </a:endParaRPr>
            </a:p>
          </p:txBody>
        </p:sp>
        <p:cxnSp>
          <p:nvCxnSpPr>
            <p:cNvPr id="21" name="Straight Connector 20">
              <a:extLst>
                <a:ext uri="{FF2B5EF4-FFF2-40B4-BE49-F238E27FC236}">
                  <a16:creationId xmlns:a16="http://schemas.microsoft.com/office/drawing/2014/main" id="{6E8B6806-74F1-4963-90CB-0784E09CC377}"/>
                </a:ext>
              </a:extLst>
            </p:cNvPr>
            <p:cNvCxnSpPr>
              <a:cxnSpLocks/>
            </p:cNvCxnSpPr>
            <p:nvPr userDrawn="1"/>
          </p:nvCxnSpPr>
          <p:spPr>
            <a:xfrm>
              <a:off x="3505200" y="2825238"/>
              <a:ext cx="8283416"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6" name="Text Placeholder 35">
            <a:extLst>
              <a:ext uri="{FF2B5EF4-FFF2-40B4-BE49-F238E27FC236}">
                <a16:creationId xmlns:a16="http://schemas.microsoft.com/office/drawing/2014/main" id="{3AEFF514-3864-439D-BB3B-133A30D3A244}"/>
              </a:ext>
            </a:extLst>
          </p:cNvPr>
          <p:cNvSpPr>
            <a:spLocks noGrp="1"/>
          </p:cNvSpPr>
          <p:nvPr>
            <p:ph type="body" sz="quarter" idx="17"/>
          </p:nvPr>
        </p:nvSpPr>
        <p:spPr>
          <a:xfrm>
            <a:off x="718115" y="4159340"/>
            <a:ext cx="10785089" cy="722313"/>
          </a:xfrm>
        </p:spPr>
        <p:txBody>
          <a:bodyPr>
            <a:noAutofit/>
          </a:bodyPr>
          <a:lstStyle>
            <a:lvl1pPr>
              <a:defRPr sz="3599" b="0" spc="-150">
                <a:solidFill>
                  <a:schemeClr val="bg1"/>
                </a:solidFill>
              </a:defRPr>
            </a:lvl1pPr>
            <a:lvl2pPr>
              <a:defRPr sz="3599" b="1" spc="-150">
                <a:solidFill>
                  <a:schemeClr val="bg1"/>
                </a:solidFill>
              </a:defRPr>
            </a:lvl2pPr>
            <a:lvl3pPr>
              <a:defRPr sz="3599" b="1" spc="-150">
                <a:solidFill>
                  <a:schemeClr val="bg1"/>
                </a:solidFill>
              </a:defRPr>
            </a:lvl3pPr>
            <a:lvl4pPr>
              <a:defRPr sz="3599" b="1" spc="-150">
                <a:solidFill>
                  <a:schemeClr val="bg1"/>
                </a:solidFill>
              </a:defRPr>
            </a:lvl4pPr>
            <a:lvl5pPr>
              <a:defRPr sz="3599" b="1" spc="-150">
                <a:solidFill>
                  <a:schemeClr val="bg1"/>
                </a:solidFill>
              </a:defRPr>
            </a:lvl5pPr>
          </a:lstStyle>
          <a:p>
            <a:pPr lvl="0"/>
            <a:endParaRPr lang="en-US"/>
          </a:p>
        </p:txBody>
      </p:sp>
      <p:sp>
        <p:nvSpPr>
          <p:cNvPr id="37" name="Text Placeholder 35">
            <a:extLst>
              <a:ext uri="{FF2B5EF4-FFF2-40B4-BE49-F238E27FC236}">
                <a16:creationId xmlns:a16="http://schemas.microsoft.com/office/drawing/2014/main" id="{02A4E3BC-595C-40A8-B305-409CEC422560}"/>
              </a:ext>
            </a:extLst>
          </p:cNvPr>
          <p:cNvSpPr>
            <a:spLocks noGrp="1"/>
          </p:cNvSpPr>
          <p:nvPr>
            <p:ph type="body" sz="quarter" idx="18"/>
          </p:nvPr>
        </p:nvSpPr>
        <p:spPr>
          <a:xfrm>
            <a:off x="685620" y="5100982"/>
            <a:ext cx="10785089" cy="847471"/>
          </a:xfrm>
        </p:spPr>
        <p:txBody>
          <a:bodyPr>
            <a:noAutofit/>
          </a:bodyPr>
          <a:lstStyle>
            <a:lvl1pPr>
              <a:defRPr sz="2399" b="0" spc="0">
                <a:solidFill>
                  <a:schemeClr val="bg1"/>
                </a:solidFill>
              </a:defRPr>
            </a:lvl1pPr>
            <a:lvl2pPr>
              <a:defRPr sz="2399" b="0" spc="0">
                <a:solidFill>
                  <a:schemeClr val="bg1"/>
                </a:solidFill>
              </a:defRPr>
            </a:lvl2pPr>
            <a:lvl3pPr>
              <a:defRPr sz="2399" b="0" spc="0">
                <a:solidFill>
                  <a:schemeClr val="bg1"/>
                </a:solidFill>
              </a:defRPr>
            </a:lvl3pPr>
            <a:lvl4pPr>
              <a:defRPr sz="2399" b="0" spc="0">
                <a:solidFill>
                  <a:schemeClr val="bg1"/>
                </a:solidFill>
              </a:defRPr>
            </a:lvl4pPr>
            <a:lvl5pPr>
              <a:defRPr sz="2399" b="0" spc="0">
                <a:solidFill>
                  <a:schemeClr val="bg1"/>
                </a:solidFill>
              </a:defRPr>
            </a:lvl5pPr>
          </a:lstStyle>
          <a:p>
            <a:pPr lvl="0"/>
            <a:endParaRPr lang="en-US"/>
          </a:p>
        </p:txBody>
      </p:sp>
      <p:sp>
        <p:nvSpPr>
          <p:cNvPr id="15" name="Picture Placeholder 10">
            <a:extLst>
              <a:ext uri="{FF2B5EF4-FFF2-40B4-BE49-F238E27FC236}">
                <a16:creationId xmlns:a16="http://schemas.microsoft.com/office/drawing/2014/main" id="{965E55E5-5151-484C-88C4-09DA4F207CF3}"/>
              </a:ext>
            </a:extLst>
          </p:cNvPr>
          <p:cNvSpPr>
            <a:spLocks noGrp="1"/>
          </p:cNvSpPr>
          <p:nvPr>
            <p:ph type="pic" sz="quarter" idx="22"/>
          </p:nvPr>
        </p:nvSpPr>
        <p:spPr>
          <a:xfrm>
            <a:off x="0" y="0"/>
            <a:ext cx="12194919" cy="3611880"/>
          </a:xfrm>
        </p:spPr>
        <p:txBody>
          <a:bodyPr/>
          <a:lstStyle/>
          <a:p>
            <a:endParaRPr lang="en-US"/>
          </a:p>
        </p:txBody>
      </p:sp>
    </p:spTree>
    <p:extLst>
      <p:ext uri="{BB962C8B-B14F-4D97-AF65-F5344CB8AC3E}">
        <p14:creationId xmlns:p14="http://schemas.microsoft.com/office/powerpoint/2010/main" val="27371484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9_Title &amp; Content No Log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BC28804-E0B1-42D7-BE2A-755ACA18C518}"/>
              </a:ext>
            </a:extLst>
          </p:cNvPr>
          <p:cNvSpPr/>
          <p:nvPr userDrawn="1"/>
        </p:nvSpPr>
        <p:spPr>
          <a:xfrm>
            <a:off x="2971026" y="12396"/>
            <a:ext cx="9217799" cy="6281725"/>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08" rIns="45708" rtlCol="0" anchor="ctr">
            <a:noAutofit/>
          </a:bodyPr>
          <a:lstStyle/>
          <a:p>
            <a:pPr algn="ctr">
              <a:spcAft>
                <a:spcPts val="300"/>
              </a:spcAft>
            </a:pPr>
            <a:endParaRPr lang="en-US" sz="1799">
              <a:latin typeface="Calibri" panose="020F0502020204030204" pitchFamily="34" charset="0"/>
            </a:endParaRPr>
          </a:p>
        </p:txBody>
      </p:sp>
      <p:sp>
        <p:nvSpPr>
          <p:cNvPr id="2" name="Title 1"/>
          <p:cNvSpPr>
            <a:spLocks noGrp="1"/>
          </p:cNvSpPr>
          <p:nvPr>
            <p:ph type="title"/>
          </p:nvPr>
        </p:nvSpPr>
        <p:spPr>
          <a:xfrm>
            <a:off x="3483126" y="566936"/>
            <a:ext cx="8705699" cy="576064"/>
          </a:xfrm>
        </p:spPr>
        <p:txBody>
          <a:bodyPr>
            <a:noAutofit/>
          </a:bodyPr>
          <a:lstStyle>
            <a:lvl1pPr>
              <a:defRPr sz="3599" b="0" spc="-150">
                <a:solidFill>
                  <a:schemeClr val="bg1"/>
                </a:solidFill>
              </a:defRPr>
            </a:lvl1pPr>
          </a:lstStyle>
          <a:p>
            <a:r>
              <a:rPr lang="en-US"/>
              <a:t>Click to edit Master title style</a:t>
            </a:r>
          </a:p>
        </p:txBody>
      </p:sp>
      <p:sp>
        <p:nvSpPr>
          <p:cNvPr id="3" name="Content Placeholder 2"/>
          <p:cNvSpPr>
            <a:spLocks noGrp="1"/>
          </p:cNvSpPr>
          <p:nvPr>
            <p:ph idx="1"/>
          </p:nvPr>
        </p:nvSpPr>
        <p:spPr>
          <a:xfrm>
            <a:off x="3483126" y="1295400"/>
            <a:ext cx="8705699" cy="4953000"/>
          </a:xfrm>
        </p:spPr>
        <p:txBody>
          <a:bodyPr>
            <a:normAutofit/>
          </a:bodyPr>
          <a:lstStyle>
            <a:lvl1pPr>
              <a:defRPr sz="2399">
                <a:solidFill>
                  <a:schemeClr val="bg1"/>
                </a:solidFill>
                <a:latin typeface="Calibri" panose="020F0502020204030204" pitchFamily="34" charset="0"/>
              </a:defRPr>
            </a:lvl1pPr>
            <a:lvl2pPr marL="461824" indent="-231705">
              <a:buFont typeface="Arial" panose="020B0604020202020204" pitchFamily="34" charset="0"/>
              <a:buChar char="•"/>
              <a:defRPr sz="1999">
                <a:solidFill>
                  <a:schemeClr val="bg1"/>
                </a:solidFill>
                <a:latin typeface="Calibri" panose="020F0502020204030204" pitchFamily="34" charset="0"/>
              </a:defRPr>
            </a:lvl2pPr>
            <a:lvl3pPr marL="915713" indent="-226945">
              <a:buFont typeface="Myriad Pro" pitchFamily="34" charset="0"/>
              <a:buChar char="º"/>
              <a:defRPr lang="en-US" sz="1999" kern="1200" dirty="0" smtClean="0">
                <a:solidFill>
                  <a:schemeClr val="bg1"/>
                </a:solidFill>
                <a:latin typeface="Calibri" panose="020F0502020204030204" pitchFamily="34" charset="0"/>
                <a:ea typeface="+mn-ea"/>
                <a:cs typeface="+mn-cs"/>
              </a:defRPr>
            </a:lvl3pPr>
            <a:lvl4pPr marL="1371189" indent="-226945">
              <a:buFont typeface="Arial" panose="020B0604020202020204" pitchFamily="34" charset="0"/>
              <a:buChar char="‒"/>
              <a:defRPr sz="1999">
                <a:solidFill>
                  <a:schemeClr val="bg1"/>
                </a:solidFill>
                <a:latin typeface="Calibri" panose="020F0502020204030204" pitchFamily="34" charset="0"/>
              </a:defRPr>
            </a:lvl4pPr>
            <a:lvl5pPr marL="1829839" indent="-226945">
              <a:buFont typeface="Arial" panose="020B0604020202020204" pitchFamily="34" charset="0"/>
              <a:buChar char="‒"/>
              <a:defRPr sz="1999">
                <a:solidFill>
                  <a:schemeClr val="bg1"/>
                </a:solidFill>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lide Number Placeholder 3">
            <a:extLst>
              <a:ext uri="{FF2B5EF4-FFF2-40B4-BE49-F238E27FC236}">
                <a16:creationId xmlns:a16="http://schemas.microsoft.com/office/drawing/2014/main" id="{AE9B61EB-08C2-45B8-A65A-20042481E1B4}"/>
              </a:ext>
            </a:extLst>
          </p:cNvPr>
          <p:cNvSpPr>
            <a:spLocks noGrp="1"/>
          </p:cNvSpPr>
          <p:nvPr>
            <p:ph type="sldNum" sz="quarter" idx="10"/>
          </p:nvPr>
        </p:nvSpPr>
        <p:spPr>
          <a:xfrm>
            <a:off x="11655564" y="6553201"/>
            <a:ext cx="479928" cy="246221"/>
          </a:xfrm>
        </p:spPr>
        <p:txBody>
          <a:bodyPr/>
          <a:lstStyle>
            <a:lvl1pPr>
              <a:defRPr>
                <a:solidFill>
                  <a:schemeClr val="bg1"/>
                </a:solidFill>
              </a:defRPr>
            </a:lvl1pPr>
          </a:lstStyle>
          <a:p>
            <a:fld id="{852567EB-E0F5-45D9-B008-D1999D3890B3}" type="slidenum">
              <a:rPr lang="en-US" smtClean="0"/>
              <a:pPr/>
              <a:t>‹#›</a:t>
            </a:fld>
            <a:endParaRPr lang="en-US"/>
          </a:p>
        </p:txBody>
      </p:sp>
      <p:pic>
        <p:nvPicPr>
          <p:cNvPr id="12" name="Picture 11">
            <a:extLst>
              <a:ext uri="{FF2B5EF4-FFF2-40B4-BE49-F238E27FC236}">
                <a16:creationId xmlns:a16="http://schemas.microsoft.com/office/drawing/2014/main" id="{357740FA-3651-4771-B5FE-D41286FECAD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cxnSp>
        <p:nvCxnSpPr>
          <p:cNvPr id="8" name="Straight Connector 7">
            <a:extLst>
              <a:ext uri="{FF2B5EF4-FFF2-40B4-BE49-F238E27FC236}">
                <a16:creationId xmlns:a16="http://schemas.microsoft.com/office/drawing/2014/main" id="{3CAA53B8-6FE2-4A8D-9398-DD93478FDB19}"/>
              </a:ext>
            </a:extLst>
          </p:cNvPr>
          <p:cNvCxnSpPr>
            <a:cxnSpLocks/>
          </p:cNvCxnSpPr>
          <p:nvPr userDrawn="1"/>
        </p:nvCxnSpPr>
        <p:spPr>
          <a:xfrm>
            <a:off x="3580468" y="1219200"/>
            <a:ext cx="6657299"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Picture Placeholder 8">
            <a:extLst>
              <a:ext uri="{FF2B5EF4-FFF2-40B4-BE49-F238E27FC236}">
                <a16:creationId xmlns:a16="http://schemas.microsoft.com/office/drawing/2014/main" id="{B406A129-D357-4EB6-9CF5-BC76B7676E9B}"/>
              </a:ext>
            </a:extLst>
          </p:cNvPr>
          <p:cNvSpPr>
            <a:spLocks noGrp="1"/>
          </p:cNvSpPr>
          <p:nvPr>
            <p:ph type="pic" sz="quarter" idx="12"/>
          </p:nvPr>
        </p:nvSpPr>
        <p:spPr>
          <a:xfrm>
            <a:off x="-7342" y="0"/>
            <a:ext cx="2801227" cy="2008742"/>
          </a:xfrm>
        </p:spPr>
        <p:txBody>
          <a:bodyPr/>
          <a:lstStyle/>
          <a:p>
            <a:endParaRPr lang="en-US"/>
          </a:p>
        </p:txBody>
      </p:sp>
      <p:sp>
        <p:nvSpPr>
          <p:cNvPr id="15" name="Picture Placeholder 8">
            <a:extLst>
              <a:ext uri="{FF2B5EF4-FFF2-40B4-BE49-F238E27FC236}">
                <a16:creationId xmlns:a16="http://schemas.microsoft.com/office/drawing/2014/main" id="{B706C461-E91E-446B-970C-8757721B77A9}"/>
              </a:ext>
            </a:extLst>
          </p:cNvPr>
          <p:cNvSpPr>
            <a:spLocks noGrp="1"/>
          </p:cNvSpPr>
          <p:nvPr>
            <p:ph type="pic" sz="quarter" idx="13"/>
          </p:nvPr>
        </p:nvSpPr>
        <p:spPr>
          <a:xfrm>
            <a:off x="-7343" y="4239658"/>
            <a:ext cx="2801227" cy="2054462"/>
          </a:xfrm>
        </p:spPr>
        <p:txBody>
          <a:bodyPr/>
          <a:lstStyle/>
          <a:p>
            <a:endParaRPr lang="en-US"/>
          </a:p>
        </p:txBody>
      </p:sp>
      <p:sp>
        <p:nvSpPr>
          <p:cNvPr id="16" name="Picture Placeholder 8">
            <a:extLst>
              <a:ext uri="{FF2B5EF4-FFF2-40B4-BE49-F238E27FC236}">
                <a16:creationId xmlns:a16="http://schemas.microsoft.com/office/drawing/2014/main" id="{EB32A8AB-C6F2-41F0-96FE-E4BFE9855FC9}"/>
              </a:ext>
            </a:extLst>
          </p:cNvPr>
          <p:cNvSpPr>
            <a:spLocks noGrp="1"/>
          </p:cNvSpPr>
          <p:nvPr>
            <p:ph type="pic" sz="quarter" idx="14"/>
          </p:nvPr>
        </p:nvSpPr>
        <p:spPr>
          <a:xfrm>
            <a:off x="-7342" y="2119829"/>
            <a:ext cx="2801227" cy="2008742"/>
          </a:xfrm>
        </p:spPr>
        <p:txBody>
          <a:bodyPr/>
          <a:lstStyle/>
          <a:p>
            <a:endParaRPr lang="en-US"/>
          </a:p>
        </p:txBody>
      </p:sp>
    </p:spTree>
    <p:extLst>
      <p:ext uri="{BB962C8B-B14F-4D97-AF65-F5344CB8AC3E}">
        <p14:creationId xmlns:p14="http://schemas.microsoft.com/office/powerpoint/2010/main" val="1953092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le &amp; Content No Logo">
    <p:spTree>
      <p:nvGrpSpPr>
        <p:cNvPr id="1" name=""/>
        <p:cNvGrpSpPr/>
        <p:nvPr/>
      </p:nvGrpSpPr>
      <p:grpSpPr>
        <a:xfrm>
          <a:off x="0" y="0"/>
          <a:ext cx="0" cy="0"/>
          <a:chOff x="0" y="0"/>
          <a:chExt cx="0" cy="0"/>
        </a:xfrm>
      </p:grpSpPr>
      <p:sp>
        <p:nvSpPr>
          <p:cNvPr id="2" name="Title 1"/>
          <p:cNvSpPr>
            <a:spLocks noGrp="1"/>
          </p:cNvSpPr>
          <p:nvPr>
            <p:ph type="title"/>
          </p:nvPr>
        </p:nvSpPr>
        <p:spPr>
          <a:xfrm>
            <a:off x="3351927" y="308056"/>
            <a:ext cx="8532178" cy="576064"/>
          </a:xfrm>
        </p:spPr>
        <p:txBody>
          <a:bodyPr>
            <a:noAutofit/>
          </a:bodyPr>
          <a:lstStyle>
            <a:lvl1pPr>
              <a:defRPr sz="3599" b="0" spc="-150">
                <a:solidFill>
                  <a:srgbClr val="004875"/>
                </a:solidFill>
              </a:defRPr>
            </a:lvl1pPr>
          </a:lstStyle>
          <a:p>
            <a:r>
              <a:rPr lang="en-US"/>
              <a:t>Click to edit Master title style</a:t>
            </a:r>
          </a:p>
        </p:txBody>
      </p:sp>
      <p:sp>
        <p:nvSpPr>
          <p:cNvPr id="3" name="Content Placeholder 2"/>
          <p:cNvSpPr>
            <a:spLocks noGrp="1"/>
          </p:cNvSpPr>
          <p:nvPr>
            <p:ph idx="1"/>
          </p:nvPr>
        </p:nvSpPr>
        <p:spPr>
          <a:xfrm>
            <a:off x="3351927" y="960319"/>
            <a:ext cx="8532178" cy="5333801"/>
          </a:xfrm>
        </p:spPr>
        <p:txBody>
          <a:bodyPr>
            <a:normAutofit/>
          </a:bodyPr>
          <a:lstStyle>
            <a:lvl1pPr>
              <a:defRPr sz="2399">
                <a:solidFill>
                  <a:srgbClr val="59595B"/>
                </a:solidFill>
                <a:latin typeface="Calibri" panose="020F0502020204030204" pitchFamily="34" charset="0"/>
              </a:defRPr>
            </a:lvl1pPr>
            <a:lvl2pPr marL="461824" indent="-231705">
              <a:buFont typeface="Arial" panose="020B0604020202020204" pitchFamily="34" charset="0"/>
              <a:buChar char="•"/>
              <a:defRPr sz="1999">
                <a:solidFill>
                  <a:srgbClr val="59595B"/>
                </a:solidFill>
                <a:latin typeface="Calibri" panose="020F0502020204030204" pitchFamily="34" charset="0"/>
              </a:defRPr>
            </a:lvl2pPr>
            <a:lvl3pPr marL="915713" indent="-226945">
              <a:buFont typeface="Myriad Pro" pitchFamily="34" charset="0"/>
              <a:buChar char="º"/>
              <a:defRPr lang="en-US" sz="1999" kern="1200" dirty="0" smtClean="0">
                <a:solidFill>
                  <a:srgbClr val="59595B"/>
                </a:solidFill>
                <a:latin typeface="Calibri" panose="020F0502020204030204" pitchFamily="34" charset="0"/>
                <a:ea typeface="+mn-ea"/>
                <a:cs typeface="+mn-cs"/>
              </a:defRPr>
            </a:lvl3pPr>
            <a:lvl4pPr marL="1371189" indent="-226945">
              <a:buFont typeface="Arial" panose="020B0604020202020204" pitchFamily="34" charset="0"/>
              <a:buChar char="‒"/>
              <a:defRPr sz="1999">
                <a:solidFill>
                  <a:srgbClr val="59595B"/>
                </a:solidFill>
                <a:latin typeface="Calibri" panose="020F0502020204030204" pitchFamily="34" charset="0"/>
              </a:defRPr>
            </a:lvl4pPr>
            <a:lvl5pPr marL="1829839" indent="-226945">
              <a:buFont typeface="Arial" panose="020B0604020202020204" pitchFamily="34" charset="0"/>
              <a:buChar char="‒"/>
              <a:defRPr sz="1999">
                <a:solidFill>
                  <a:srgbClr val="59595B"/>
                </a:solidFill>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lide Number Placeholder 3">
            <a:extLst>
              <a:ext uri="{FF2B5EF4-FFF2-40B4-BE49-F238E27FC236}">
                <a16:creationId xmlns:a16="http://schemas.microsoft.com/office/drawing/2014/main" id="{AE9B61EB-08C2-45B8-A65A-20042481E1B4}"/>
              </a:ext>
            </a:extLst>
          </p:cNvPr>
          <p:cNvSpPr>
            <a:spLocks noGrp="1"/>
          </p:cNvSpPr>
          <p:nvPr>
            <p:ph type="sldNum" sz="quarter" idx="10"/>
          </p:nvPr>
        </p:nvSpPr>
        <p:spPr>
          <a:xfrm>
            <a:off x="11655564" y="6553201"/>
            <a:ext cx="479928" cy="246221"/>
          </a:xfrm>
        </p:spPr>
        <p:txBody>
          <a:bodyPr/>
          <a:lstStyle>
            <a:lvl1pPr>
              <a:defRPr>
                <a:solidFill>
                  <a:schemeClr val="bg1"/>
                </a:solidFill>
              </a:defRPr>
            </a:lvl1pPr>
          </a:lstStyle>
          <a:p>
            <a:fld id="{852567EB-E0F5-45D9-B008-D1999D3890B3}" type="slidenum">
              <a:rPr lang="en-US" smtClean="0"/>
              <a:pPr/>
              <a:t>‹#›</a:t>
            </a:fld>
            <a:endParaRPr lang="en-US"/>
          </a:p>
        </p:txBody>
      </p:sp>
      <p:pic>
        <p:nvPicPr>
          <p:cNvPr id="12" name="Picture 11">
            <a:extLst>
              <a:ext uri="{FF2B5EF4-FFF2-40B4-BE49-F238E27FC236}">
                <a16:creationId xmlns:a16="http://schemas.microsoft.com/office/drawing/2014/main" id="{357740FA-3651-4771-B5FE-D41286FECAD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sp>
        <p:nvSpPr>
          <p:cNvPr id="15" name="Picture Placeholder 8">
            <a:extLst>
              <a:ext uri="{FF2B5EF4-FFF2-40B4-BE49-F238E27FC236}">
                <a16:creationId xmlns:a16="http://schemas.microsoft.com/office/drawing/2014/main" id="{A7AFC6C7-ED8D-CD4B-AF01-7D81EAB59C0E}"/>
              </a:ext>
            </a:extLst>
          </p:cNvPr>
          <p:cNvSpPr>
            <a:spLocks noGrp="1"/>
          </p:cNvSpPr>
          <p:nvPr>
            <p:ph type="pic" sz="quarter" idx="11"/>
          </p:nvPr>
        </p:nvSpPr>
        <p:spPr>
          <a:xfrm>
            <a:off x="-7343" y="2661562"/>
            <a:ext cx="2806259" cy="3632559"/>
          </a:xfrm>
        </p:spPr>
        <p:txBody>
          <a:bodyPr/>
          <a:lstStyle/>
          <a:p>
            <a:endParaRPr lang="en-US"/>
          </a:p>
        </p:txBody>
      </p:sp>
      <p:sp>
        <p:nvSpPr>
          <p:cNvPr id="16" name="Picture Placeholder 8">
            <a:extLst>
              <a:ext uri="{FF2B5EF4-FFF2-40B4-BE49-F238E27FC236}">
                <a16:creationId xmlns:a16="http://schemas.microsoft.com/office/drawing/2014/main" id="{65F43F71-FB2B-4D49-B6E8-25EA4E9F1405}"/>
              </a:ext>
            </a:extLst>
          </p:cNvPr>
          <p:cNvSpPr>
            <a:spLocks noGrp="1"/>
          </p:cNvSpPr>
          <p:nvPr>
            <p:ph type="pic" sz="quarter" idx="15"/>
          </p:nvPr>
        </p:nvSpPr>
        <p:spPr>
          <a:xfrm>
            <a:off x="-7343" y="7716"/>
            <a:ext cx="2799063" cy="2506884"/>
          </a:xfrm>
        </p:spPr>
        <p:txBody>
          <a:bodyPr/>
          <a:lstStyle/>
          <a:p>
            <a:endParaRPr lang="en-US"/>
          </a:p>
        </p:txBody>
      </p:sp>
    </p:spTree>
    <p:extLst>
      <p:ext uri="{BB962C8B-B14F-4D97-AF65-F5344CB8AC3E}">
        <p14:creationId xmlns:p14="http://schemas.microsoft.com/office/powerpoint/2010/main" val="22244953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Title &amp; Content No Logo">
    <p:spTree>
      <p:nvGrpSpPr>
        <p:cNvPr id="1" name=""/>
        <p:cNvGrpSpPr/>
        <p:nvPr/>
      </p:nvGrpSpPr>
      <p:grpSpPr>
        <a:xfrm>
          <a:off x="0" y="0"/>
          <a:ext cx="0" cy="0"/>
          <a:chOff x="0" y="0"/>
          <a:chExt cx="0" cy="0"/>
        </a:xfrm>
      </p:grpSpPr>
      <p:sp>
        <p:nvSpPr>
          <p:cNvPr id="2" name="Title 1"/>
          <p:cNvSpPr>
            <a:spLocks noGrp="1"/>
          </p:cNvSpPr>
          <p:nvPr>
            <p:ph type="title"/>
          </p:nvPr>
        </p:nvSpPr>
        <p:spPr>
          <a:xfrm>
            <a:off x="3351927" y="308056"/>
            <a:ext cx="8532178" cy="576064"/>
          </a:xfrm>
        </p:spPr>
        <p:txBody>
          <a:bodyPr>
            <a:noAutofit/>
          </a:bodyPr>
          <a:lstStyle>
            <a:lvl1pPr>
              <a:defRPr sz="3599" b="0" spc="-150">
                <a:solidFill>
                  <a:srgbClr val="004875"/>
                </a:solidFill>
              </a:defRPr>
            </a:lvl1pPr>
          </a:lstStyle>
          <a:p>
            <a:r>
              <a:rPr lang="en-US"/>
              <a:t>Click to edit Master title style</a:t>
            </a:r>
          </a:p>
        </p:txBody>
      </p:sp>
      <p:sp>
        <p:nvSpPr>
          <p:cNvPr id="3" name="Content Placeholder 2"/>
          <p:cNvSpPr>
            <a:spLocks noGrp="1"/>
          </p:cNvSpPr>
          <p:nvPr>
            <p:ph idx="1"/>
          </p:nvPr>
        </p:nvSpPr>
        <p:spPr>
          <a:xfrm>
            <a:off x="3351927" y="960319"/>
            <a:ext cx="8532178" cy="5333801"/>
          </a:xfrm>
        </p:spPr>
        <p:txBody>
          <a:bodyPr>
            <a:normAutofit/>
          </a:bodyPr>
          <a:lstStyle>
            <a:lvl1pPr>
              <a:defRPr sz="2399">
                <a:solidFill>
                  <a:srgbClr val="59595B"/>
                </a:solidFill>
                <a:latin typeface="Calibri" panose="020F0502020204030204" pitchFamily="34" charset="0"/>
              </a:defRPr>
            </a:lvl1pPr>
            <a:lvl2pPr marL="461824" indent="-231705">
              <a:buFont typeface="Arial" panose="020B0604020202020204" pitchFamily="34" charset="0"/>
              <a:buChar char="•"/>
              <a:defRPr sz="1999">
                <a:solidFill>
                  <a:srgbClr val="59595B"/>
                </a:solidFill>
                <a:latin typeface="Calibri" panose="020F0502020204030204" pitchFamily="34" charset="0"/>
              </a:defRPr>
            </a:lvl2pPr>
            <a:lvl3pPr marL="915713" indent="-226945">
              <a:buFont typeface="Myriad Pro" pitchFamily="34" charset="0"/>
              <a:buChar char="º"/>
              <a:defRPr lang="en-US" sz="1999" kern="1200" dirty="0" smtClean="0">
                <a:solidFill>
                  <a:srgbClr val="59595B"/>
                </a:solidFill>
                <a:latin typeface="Calibri" panose="020F0502020204030204" pitchFamily="34" charset="0"/>
                <a:ea typeface="+mn-ea"/>
                <a:cs typeface="+mn-cs"/>
              </a:defRPr>
            </a:lvl3pPr>
            <a:lvl4pPr marL="1371189" indent="-226945">
              <a:buFont typeface="Arial" panose="020B0604020202020204" pitchFamily="34" charset="0"/>
              <a:buChar char="‒"/>
              <a:defRPr sz="1999">
                <a:solidFill>
                  <a:srgbClr val="59595B"/>
                </a:solidFill>
                <a:latin typeface="Calibri" panose="020F0502020204030204" pitchFamily="34" charset="0"/>
              </a:defRPr>
            </a:lvl4pPr>
            <a:lvl5pPr marL="1829839" indent="-226945">
              <a:buFont typeface="Arial" panose="020B0604020202020204" pitchFamily="34" charset="0"/>
              <a:buChar char="‒"/>
              <a:defRPr sz="1999">
                <a:solidFill>
                  <a:srgbClr val="59595B"/>
                </a:solidFill>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lide Number Placeholder 3">
            <a:extLst>
              <a:ext uri="{FF2B5EF4-FFF2-40B4-BE49-F238E27FC236}">
                <a16:creationId xmlns:a16="http://schemas.microsoft.com/office/drawing/2014/main" id="{AE9B61EB-08C2-45B8-A65A-20042481E1B4}"/>
              </a:ext>
            </a:extLst>
          </p:cNvPr>
          <p:cNvSpPr>
            <a:spLocks noGrp="1"/>
          </p:cNvSpPr>
          <p:nvPr>
            <p:ph type="sldNum" sz="quarter" idx="10"/>
          </p:nvPr>
        </p:nvSpPr>
        <p:spPr>
          <a:xfrm>
            <a:off x="11655564" y="6553201"/>
            <a:ext cx="479928" cy="246221"/>
          </a:xfrm>
        </p:spPr>
        <p:txBody>
          <a:bodyPr/>
          <a:lstStyle>
            <a:lvl1pPr>
              <a:defRPr>
                <a:solidFill>
                  <a:schemeClr val="bg1"/>
                </a:solidFill>
              </a:defRPr>
            </a:lvl1pPr>
          </a:lstStyle>
          <a:p>
            <a:fld id="{852567EB-E0F5-45D9-B008-D1999D3890B3}" type="slidenum">
              <a:rPr lang="en-US" smtClean="0"/>
              <a:pPr/>
              <a:t>‹#›</a:t>
            </a:fld>
            <a:endParaRPr lang="en-US"/>
          </a:p>
        </p:txBody>
      </p:sp>
      <p:pic>
        <p:nvPicPr>
          <p:cNvPr id="15" name="Picture 14">
            <a:extLst>
              <a:ext uri="{FF2B5EF4-FFF2-40B4-BE49-F238E27FC236}">
                <a16:creationId xmlns:a16="http://schemas.microsoft.com/office/drawing/2014/main" id="{29B5A056-071D-4CFD-BDC8-93EB10B7A835}"/>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sp>
        <p:nvSpPr>
          <p:cNvPr id="9" name="Picture Placeholder 8">
            <a:extLst>
              <a:ext uri="{FF2B5EF4-FFF2-40B4-BE49-F238E27FC236}">
                <a16:creationId xmlns:a16="http://schemas.microsoft.com/office/drawing/2014/main" id="{7B41AE97-2553-624D-9A45-9D5FCB66D3E5}"/>
              </a:ext>
            </a:extLst>
          </p:cNvPr>
          <p:cNvSpPr>
            <a:spLocks noGrp="1"/>
          </p:cNvSpPr>
          <p:nvPr>
            <p:ph type="pic" sz="quarter" idx="12"/>
          </p:nvPr>
        </p:nvSpPr>
        <p:spPr>
          <a:xfrm>
            <a:off x="-7342" y="0"/>
            <a:ext cx="2801227" cy="2008742"/>
          </a:xfrm>
        </p:spPr>
        <p:txBody>
          <a:bodyPr/>
          <a:lstStyle/>
          <a:p>
            <a:endParaRPr lang="en-US"/>
          </a:p>
        </p:txBody>
      </p:sp>
      <p:sp>
        <p:nvSpPr>
          <p:cNvPr id="12" name="Picture Placeholder 8">
            <a:extLst>
              <a:ext uri="{FF2B5EF4-FFF2-40B4-BE49-F238E27FC236}">
                <a16:creationId xmlns:a16="http://schemas.microsoft.com/office/drawing/2014/main" id="{06D7D802-4CD7-6045-9A1E-3610AFFA7F67}"/>
              </a:ext>
            </a:extLst>
          </p:cNvPr>
          <p:cNvSpPr>
            <a:spLocks noGrp="1"/>
          </p:cNvSpPr>
          <p:nvPr>
            <p:ph type="pic" sz="quarter" idx="13"/>
          </p:nvPr>
        </p:nvSpPr>
        <p:spPr>
          <a:xfrm>
            <a:off x="-7343" y="4239658"/>
            <a:ext cx="2801227" cy="2054462"/>
          </a:xfrm>
        </p:spPr>
        <p:txBody>
          <a:bodyPr/>
          <a:lstStyle/>
          <a:p>
            <a:endParaRPr lang="en-US"/>
          </a:p>
        </p:txBody>
      </p:sp>
      <p:sp>
        <p:nvSpPr>
          <p:cNvPr id="16" name="Picture Placeholder 8">
            <a:extLst>
              <a:ext uri="{FF2B5EF4-FFF2-40B4-BE49-F238E27FC236}">
                <a16:creationId xmlns:a16="http://schemas.microsoft.com/office/drawing/2014/main" id="{2E18D005-9236-494D-B9E3-64678F2EBDB9}"/>
              </a:ext>
            </a:extLst>
          </p:cNvPr>
          <p:cNvSpPr>
            <a:spLocks noGrp="1"/>
          </p:cNvSpPr>
          <p:nvPr>
            <p:ph type="pic" sz="quarter" idx="14"/>
          </p:nvPr>
        </p:nvSpPr>
        <p:spPr>
          <a:xfrm>
            <a:off x="-7342" y="2119829"/>
            <a:ext cx="2801227" cy="2008742"/>
          </a:xfrm>
        </p:spPr>
        <p:txBody>
          <a:bodyPr/>
          <a:lstStyle/>
          <a:p>
            <a:endParaRPr lang="en-US"/>
          </a:p>
        </p:txBody>
      </p:sp>
    </p:spTree>
    <p:extLst>
      <p:ext uri="{BB962C8B-B14F-4D97-AF65-F5344CB8AC3E}">
        <p14:creationId xmlns:p14="http://schemas.microsoft.com/office/powerpoint/2010/main" val="3204579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6" name="Content Placeholder 15">
            <a:extLst>
              <a:ext uri="{FF2B5EF4-FFF2-40B4-BE49-F238E27FC236}">
                <a16:creationId xmlns:a16="http://schemas.microsoft.com/office/drawing/2014/main" id="{D42F4F2C-3E91-4981-8D29-DEDB021270E7}"/>
              </a:ext>
            </a:extLst>
          </p:cNvPr>
          <p:cNvSpPr>
            <a:spLocks noGrp="1"/>
          </p:cNvSpPr>
          <p:nvPr>
            <p:ph sz="quarter" idx="16"/>
          </p:nvPr>
        </p:nvSpPr>
        <p:spPr>
          <a:xfrm>
            <a:off x="5789692" y="854076"/>
            <a:ext cx="6246773" cy="544004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3F846DD8-8F18-48CB-AF08-F98312811D00}"/>
              </a:ext>
            </a:extLst>
          </p:cNvPr>
          <p:cNvSpPr>
            <a:spLocks noGrp="1"/>
          </p:cNvSpPr>
          <p:nvPr>
            <p:ph type="title"/>
          </p:nvPr>
        </p:nvSpPr>
        <p:spPr>
          <a:xfrm>
            <a:off x="5789692" y="116632"/>
            <a:ext cx="6246773" cy="576064"/>
          </a:xfrm>
        </p:spPr>
        <p:txBody>
          <a:bodyPr/>
          <a:lstStyle>
            <a:lvl1pPr>
              <a:defRPr>
                <a:solidFill>
                  <a:srgbClr val="004875"/>
                </a:solidFill>
              </a:defRPr>
            </a:lvl1pPr>
          </a:lstStyle>
          <a:p>
            <a:r>
              <a:rPr lang="en-US"/>
              <a:t>Click to edit Master title style</a:t>
            </a:r>
          </a:p>
        </p:txBody>
      </p:sp>
      <p:sp>
        <p:nvSpPr>
          <p:cNvPr id="9" name="Content Placeholder 2">
            <a:extLst>
              <a:ext uri="{FF2B5EF4-FFF2-40B4-BE49-F238E27FC236}">
                <a16:creationId xmlns:a16="http://schemas.microsoft.com/office/drawing/2014/main" id="{4F460925-7D58-4DF3-B4E9-2AD23FED70B9}"/>
              </a:ext>
            </a:extLst>
          </p:cNvPr>
          <p:cNvSpPr>
            <a:spLocks noGrp="1"/>
          </p:cNvSpPr>
          <p:nvPr>
            <p:ph idx="1"/>
          </p:nvPr>
        </p:nvSpPr>
        <p:spPr>
          <a:xfrm>
            <a:off x="2894846" y="116632"/>
            <a:ext cx="2801227" cy="6177488"/>
          </a:xfrm>
        </p:spPr>
        <p:txBody>
          <a:bodyPr>
            <a:normAutofit/>
          </a:bodyPr>
          <a:lstStyle>
            <a:lvl1pPr>
              <a:defRPr sz="2399">
                <a:solidFill>
                  <a:srgbClr val="59595B"/>
                </a:solidFill>
                <a:latin typeface="Calibri" panose="020F0502020204030204" pitchFamily="34" charset="0"/>
              </a:defRPr>
            </a:lvl1pPr>
            <a:lvl2pPr marL="461824" indent="-231705">
              <a:buFont typeface="Arial" panose="020B0604020202020204" pitchFamily="34" charset="0"/>
              <a:buChar char="•"/>
              <a:defRPr sz="1999">
                <a:solidFill>
                  <a:srgbClr val="59595B"/>
                </a:solidFill>
                <a:latin typeface="Calibri" panose="020F0502020204030204" pitchFamily="34" charset="0"/>
              </a:defRPr>
            </a:lvl2pPr>
            <a:lvl3pPr marL="915713" indent="-226945">
              <a:buFont typeface="Myriad Pro" pitchFamily="34" charset="0"/>
              <a:buChar char="º"/>
              <a:defRPr lang="en-US" sz="1999" kern="1200" dirty="0" smtClean="0">
                <a:solidFill>
                  <a:srgbClr val="59595B"/>
                </a:solidFill>
                <a:latin typeface="Calibri" panose="020F0502020204030204" pitchFamily="34" charset="0"/>
                <a:ea typeface="+mn-ea"/>
                <a:cs typeface="+mn-cs"/>
              </a:defRPr>
            </a:lvl3pPr>
            <a:lvl4pPr marL="1371189" indent="-226945">
              <a:buFont typeface="Arial" panose="020B0604020202020204" pitchFamily="34" charset="0"/>
              <a:buChar char="‒"/>
              <a:defRPr sz="1999">
                <a:solidFill>
                  <a:srgbClr val="59595B"/>
                </a:solidFill>
                <a:latin typeface="Calibri" panose="020F0502020204030204" pitchFamily="34" charset="0"/>
              </a:defRPr>
            </a:lvl4pPr>
            <a:lvl5pPr marL="1829839" indent="-226945">
              <a:buFont typeface="Arial" panose="020B0604020202020204" pitchFamily="34" charset="0"/>
              <a:buChar char="‒"/>
              <a:defRPr sz="1999">
                <a:solidFill>
                  <a:srgbClr val="59595B"/>
                </a:solidFill>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Picture Placeholder 8">
            <a:extLst>
              <a:ext uri="{FF2B5EF4-FFF2-40B4-BE49-F238E27FC236}">
                <a16:creationId xmlns:a16="http://schemas.microsoft.com/office/drawing/2014/main" id="{C4A9D9D2-7087-024E-8A6B-E7C8EA80026B}"/>
              </a:ext>
            </a:extLst>
          </p:cNvPr>
          <p:cNvSpPr>
            <a:spLocks noGrp="1"/>
          </p:cNvSpPr>
          <p:nvPr>
            <p:ph type="pic" sz="quarter" idx="12"/>
          </p:nvPr>
        </p:nvSpPr>
        <p:spPr>
          <a:xfrm>
            <a:off x="-7342" y="0"/>
            <a:ext cx="2801227" cy="2008742"/>
          </a:xfrm>
        </p:spPr>
        <p:txBody>
          <a:bodyPr/>
          <a:lstStyle/>
          <a:p>
            <a:endParaRPr lang="en-US"/>
          </a:p>
        </p:txBody>
      </p:sp>
      <p:sp>
        <p:nvSpPr>
          <p:cNvPr id="13" name="Picture Placeholder 8">
            <a:extLst>
              <a:ext uri="{FF2B5EF4-FFF2-40B4-BE49-F238E27FC236}">
                <a16:creationId xmlns:a16="http://schemas.microsoft.com/office/drawing/2014/main" id="{2A32A8F6-0B37-784E-B14B-72E94467B26F}"/>
              </a:ext>
            </a:extLst>
          </p:cNvPr>
          <p:cNvSpPr>
            <a:spLocks noGrp="1"/>
          </p:cNvSpPr>
          <p:nvPr>
            <p:ph type="pic" sz="quarter" idx="13"/>
          </p:nvPr>
        </p:nvSpPr>
        <p:spPr>
          <a:xfrm>
            <a:off x="-7343" y="4239658"/>
            <a:ext cx="2801227" cy="2054462"/>
          </a:xfrm>
        </p:spPr>
        <p:txBody>
          <a:bodyPr/>
          <a:lstStyle/>
          <a:p>
            <a:endParaRPr lang="en-US"/>
          </a:p>
        </p:txBody>
      </p:sp>
      <p:sp>
        <p:nvSpPr>
          <p:cNvPr id="14" name="Picture Placeholder 8">
            <a:extLst>
              <a:ext uri="{FF2B5EF4-FFF2-40B4-BE49-F238E27FC236}">
                <a16:creationId xmlns:a16="http://schemas.microsoft.com/office/drawing/2014/main" id="{7A1CF471-2FF1-1445-9A9C-B6C891950E21}"/>
              </a:ext>
            </a:extLst>
          </p:cNvPr>
          <p:cNvSpPr>
            <a:spLocks noGrp="1"/>
          </p:cNvSpPr>
          <p:nvPr>
            <p:ph type="pic" sz="quarter" idx="14"/>
          </p:nvPr>
        </p:nvSpPr>
        <p:spPr>
          <a:xfrm>
            <a:off x="-7342" y="2119829"/>
            <a:ext cx="2801227" cy="2008742"/>
          </a:xfrm>
        </p:spPr>
        <p:txBody>
          <a:bodyPr/>
          <a:lstStyle/>
          <a:p>
            <a:endParaRPr lang="en-US"/>
          </a:p>
        </p:txBody>
      </p:sp>
    </p:spTree>
    <p:extLst>
      <p:ext uri="{BB962C8B-B14F-4D97-AF65-F5344CB8AC3E}">
        <p14:creationId xmlns:p14="http://schemas.microsoft.com/office/powerpoint/2010/main" val="37443774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846DD8-8F18-48CB-AF08-F98312811D00}"/>
              </a:ext>
            </a:extLst>
          </p:cNvPr>
          <p:cNvSpPr>
            <a:spLocks noGrp="1"/>
          </p:cNvSpPr>
          <p:nvPr>
            <p:ph type="title"/>
          </p:nvPr>
        </p:nvSpPr>
        <p:spPr>
          <a:xfrm>
            <a:off x="5789692" y="116632"/>
            <a:ext cx="6246773" cy="576064"/>
          </a:xfrm>
        </p:spPr>
        <p:txBody>
          <a:bodyPr/>
          <a:lstStyle>
            <a:lvl1pPr>
              <a:defRPr>
                <a:solidFill>
                  <a:srgbClr val="004875"/>
                </a:solidFill>
              </a:defRPr>
            </a:lvl1pPr>
          </a:lstStyle>
          <a:p>
            <a:r>
              <a:rPr lang="en-US"/>
              <a:t>Click to edit Master title style</a:t>
            </a:r>
          </a:p>
        </p:txBody>
      </p:sp>
      <p:sp>
        <p:nvSpPr>
          <p:cNvPr id="9" name="Content Placeholder 2">
            <a:extLst>
              <a:ext uri="{FF2B5EF4-FFF2-40B4-BE49-F238E27FC236}">
                <a16:creationId xmlns:a16="http://schemas.microsoft.com/office/drawing/2014/main" id="{4F460925-7D58-4DF3-B4E9-2AD23FED70B9}"/>
              </a:ext>
            </a:extLst>
          </p:cNvPr>
          <p:cNvSpPr>
            <a:spLocks noGrp="1"/>
          </p:cNvSpPr>
          <p:nvPr>
            <p:ph idx="1"/>
          </p:nvPr>
        </p:nvSpPr>
        <p:spPr>
          <a:xfrm>
            <a:off x="152360" y="116632"/>
            <a:ext cx="5543712" cy="6177488"/>
          </a:xfrm>
        </p:spPr>
        <p:txBody>
          <a:bodyPr>
            <a:normAutofit/>
          </a:bodyPr>
          <a:lstStyle>
            <a:lvl1pPr>
              <a:defRPr sz="2399">
                <a:solidFill>
                  <a:srgbClr val="59595B"/>
                </a:solidFill>
                <a:latin typeface="Calibri" panose="020F0502020204030204" pitchFamily="34" charset="0"/>
              </a:defRPr>
            </a:lvl1pPr>
            <a:lvl2pPr marL="461824" indent="-231705">
              <a:buFont typeface="Arial" panose="020B0604020202020204" pitchFamily="34" charset="0"/>
              <a:buChar char="•"/>
              <a:defRPr sz="1999">
                <a:solidFill>
                  <a:srgbClr val="59595B"/>
                </a:solidFill>
                <a:latin typeface="Calibri" panose="020F0502020204030204" pitchFamily="34" charset="0"/>
              </a:defRPr>
            </a:lvl2pPr>
            <a:lvl3pPr marL="915713" indent="-226945">
              <a:buFont typeface="Myriad Pro" pitchFamily="34" charset="0"/>
              <a:buChar char="º"/>
              <a:defRPr lang="en-US" sz="1999" kern="1200" dirty="0" smtClean="0">
                <a:solidFill>
                  <a:srgbClr val="59595B"/>
                </a:solidFill>
                <a:latin typeface="Calibri" panose="020F0502020204030204" pitchFamily="34" charset="0"/>
                <a:ea typeface="+mn-ea"/>
                <a:cs typeface="+mn-cs"/>
              </a:defRPr>
            </a:lvl3pPr>
            <a:lvl4pPr marL="1371189" indent="-226945">
              <a:buFont typeface="Arial" panose="020B0604020202020204" pitchFamily="34" charset="0"/>
              <a:buChar char="‒"/>
              <a:defRPr sz="1999">
                <a:solidFill>
                  <a:srgbClr val="59595B"/>
                </a:solidFill>
                <a:latin typeface="Calibri" panose="020F0502020204030204" pitchFamily="34" charset="0"/>
              </a:defRPr>
            </a:lvl4pPr>
            <a:lvl5pPr marL="1829839" indent="-226945">
              <a:buFont typeface="Arial" panose="020B0604020202020204" pitchFamily="34" charset="0"/>
              <a:buChar char="‒"/>
              <a:defRPr sz="1999">
                <a:solidFill>
                  <a:srgbClr val="59595B"/>
                </a:solidFill>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15">
            <a:extLst>
              <a:ext uri="{FF2B5EF4-FFF2-40B4-BE49-F238E27FC236}">
                <a16:creationId xmlns:a16="http://schemas.microsoft.com/office/drawing/2014/main" id="{22609A1E-E5C8-4E98-A87C-969C983F6568}"/>
              </a:ext>
            </a:extLst>
          </p:cNvPr>
          <p:cNvSpPr>
            <a:spLocks noGrp="1"/>
          </p:cNvSpPr>
          <p:nvPr>
            <p:ph sz="quarter" idx="16"/>
          </p:nvPr>
        </p:nvSpPr>
        <p:spPr>
          <a:xfrm>
            <a:off x="5789692" y="854076"/>
            <a:ext cx="6246773" cy="544004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163325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5_Title &amp; Content No Logo">
    <p:spTree>
      <p:nvGrpSpPr>
        <p:cNvPr id="1" name=""/>
        <p:cNvGrpSpPr/>
        <p:nvPr/>
      </p:nvGrpSpPr>
      <p:grpSpPr>
        <a:xfrm>
          <a:off x="0" y="0"/>
          <a:ext cx="0" cy="0"/>
          <a:chOff x="0" y="0"/>
          <a:chExt cx="0" cy="0"/>
        </a:xfrm>
      </p:grpSpPr>
      <p:sp>
        <p:nvSpPr>
          <p:cNvPr id="2" name="Title 1"/>
          <p:cNvSpPr>
            <a:spLocks noGrp="1"/>
          </p:cNvSpPr>
          <p:nvPr>
            <p:ph type="title"/>
          </p:nvPr>
        </p:nvSpPr>
        <p:spPr>
          <a:xfrm>
            <a:off x="5942052" y="308056"/>
            <a:ext cx="5942052" cy="576064"/>
          </a:xfrm>
        </p:spPr>
        <p:txBody>
          <a:bodyPr>
            <a:noAutofit/>
          </a:bodyPr>
          <a:lstStyle>
            <a:lvl1pPr>
              <a:defRPr sz="3599" b="0" spc="-150">
                <a:solidFill>
                  <a:srgbClr val="004875"/>
                </a:solidFill>
              </a:defRPr>
            </a:lvl1pPr>
          </a:lstStyle>
          <a:p>
            <a:r>
              <a:rPr lang="en-US"/>
              <a:t>Click to edit Master title style</a:t>
            </a:r>
          </a:p>
        </p:txBody>
      </p:sp>
      <p:sp>
        <p:nvSpPr>
          <p:cNvPr id="9" name="Picture Placeholder 8">
            <a:extLst>
              <a:ext uri="{FF2B5EF4-FFF2-40B4-BE49-F238E27FC236}">
                <a16:creationId xmlns:a16="http://schemas.microsoft.com/office/drawing/2014/main" id="{455D4CD9-CD4E-4141-927C-E67D7A99F117}"/>
              </a:ext>
            </a:extLst>
          </p:cNvPr>
          <p:cNvSpPr>
            <a:spLocks noGrp="1"/>
          </p:cNvSpPr>
          <p:nvPr>
            <p:ph type="pic" sz="quarter" idx="11"/>
          </p:nvPr>
        </p:nvSpPr>
        <p:spPr>
          <a:xfrm>
            <a:off x="7196" y="0"/>
            <a:ext cx="5173054" cy="6293386"/>
          </a:xfrm>
        </p:spPr>
        <p:txBody>
          <a:bodyPr/>
          <a:lstStyle/>
          <a:p>
            <a:endParaRPr lang="en-US"/>
          </a:p>
        </p:txBody>
      </p:sp>
      <p:sp>
        <p:nvSpPr>
          <p:cNvPr id="11" name="Slide Number Placeholder 3">
            <a:extLst>
              <a:ext uri="{FF2B5EF4-FFF2-40B4-BE49-F238E27FC236}">
                <a16:creationId xmlns:a16="http://schemas.microsoft.com/office/drawing/2014/main" id="{AE9B61EB-08C2-45B8-A65A-20042481E1B4}"/>
              </a:ext>
            </a:extLst>
          </p:cNvPr>
          <p:cNvSpPr>
            <a:spLocks noGrp="1"/>
          </p:cNvSpPr>
          <p:nvPr>
            <p:ph type="sldNum" sz="quarter" idx="10"/>
          </p:nvPr>
        </p:nvSpPr>
        <p:spPr>
          <a:xfrm>
            <a:off x="11655564" y="6553201"/>
            <a:ext cx="479928" cy="246221"/>
          </a:xfrm>
        </p:spPr>
        <p:txBody>
          <a:bodyPr/>
          <a:lstStyle>
            <a:lvl1pPr>
              <a:defRPr>
                <a:solidFill>
                  <a:schemeClr val="bg1"/>
                </a:solidFill>
              </a:defRPr>
            </a:lvl1pPr>
          </a:lstStyle>
          <a:p>
            <a:fld id="{852567EB-E0F5-45D9-B008-D1999D3890B3}" type="slidenum">
              <a:rPr lang="en-US" smtClean="0"/>
              <a:pPr/>
              <a:t>‹#›</a:t>
            </a:fld>
            <a:endParaRPr lang="en-US"/>
          </a:p>
        </p:txBody>
      </p:sp>
      <p:pic>
        <p:nvPicPr>
          <p:cNvPr id="8" name="Picture 7">
            <a:extLst>
              <a:ext uri="{FF2B5EF4-FFF2-40B4-BE49-F238E27FC236}">
                <a16:creationId xmlns:a16="http://schemas.microsoft.com/office/drawing/2014/main" id="{7D872201-68CB-4B92-BAC2-34EFA6C6C126}"/>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spTree>
    <p:extLst>
      <p:ext uri="{BB962C8B-B14F-4D97-AF65-F5344CB8AC3E}">
        <p14:creationId xmlns:p14="http://schemas.microsoft.com/office/powerpoint/2010/main" val="20114641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4_Title &amp; Content No Logo">
    <p:spTree>
      <p:nvGrpSpPr>
        <p:cNvPr id="1" name=""/>
        <p:cNvGrpSpPr/>
        <p:nvPr/>
      </p:nvGrpSpPr>
      <p:grpSpPr>
        <a:xfrm>
          <a:off x="0" y="0"/>
          <a:ext cx="0" cy="0"/>
          <a:chOff x="0" y="0"/>
          <a:chExt cx="0" cy="0"/>
        </a:xfrm>
      </p:grpSpPr>
      <p:sp>
        <p:nvSpPr>
          <p:cNvPr id="3" name="Content Placeholder 2"/>
          <p:cNvSpPr>
            <a:spLocks noGrp="1"/>
          </p:cNvSpPr>
          <p:nvPr>
            <p:ph idx="1"/>
          </p:nvPr>
        </p:nvSpPr>
        <p:spPr>
          <a:xfrm>
            <a:off x="2971026" y="2517836"/>
            <a:ext cx="8913078" cy="3776285"/>
          </a:xfrm>
        </p:spPr>
        <p:txBody>
          <a:bodyPr>
            <a:normAutofit/>
          </a:bodyPr>
          <a:lstStyle>
            <a:lvl1pPr>
              <a:defRPr sz="2399">
                <a:solidFill>
                  <a:srgbClr val="59595B"/>
                </a:solidFill>
                <a:latin typeface="Calibri" panose="020F0502020204030204" pitchFamily="34" charset="0"/>
              </a:defRPr>
            </a:lvl1pPr>
            <a:lvl2pPr marL="461824" indent="-231705">
              <a:buFont typeface="Arial" panose="020B0604020202020204" pitchFamily="34" charset="0"/>
              <a:buChar char="•"/>
              <a:defRPr sz="1999">
                <a:solidFill>
                  <a:srgbClr val="59595B"/>
                </a:solidFill>
                <a:latin typeface="Calibri" panose="020F0502020204030204" pitchFamily="34" charset="0"/>
              </a:defRPr>
            </a:lvl2pPr>
            <a:lvl3pPr marL="915713" indent="-226945">
              <a:buFont typeface="Myriad Pro" pitchFamily="34" charset="0"/>
              <a:buChar char="º"/>
              <a:defRPr lang="en-US" sz="1999" kern="1200" dirty="0" smtClean="0">
                <a:solidFill>
                  <a:srgbClr val="59595B"/>
                </a:solidFill>
                <a:latin typeface="Calibri" panose="020F0502020204030204" pitchFamily="34" charset="0"/>
                <a:ea typeface="+mn-ea"/>
                <a:cs typeface="+mn-cs"/>
              </a:defRPr>
            </a:lvl3pPr>
            <a:lvl4pPr marL="1371189" indent="-226945">
              <a:buFont typeface="Arial" panose="020B0604020202020204" pitchFamily="34" charset="0"/>
              <a:buChar char="‒"/>
              <a:defRPr sz="1999">
                <a:solidFill>
                  <a:srgbClr val="59595B"/>
                </a:solidFill>
                <a:latin typeface="Calibri" panose="020F0502020204030204" pitchFamily="34" charset="0"/>
              </a:defRPr>
            </a:lvl4pPr>
            <a:lvl5pPr marL="1829839" indent="-226945">
              <a:buFont typeface="Arial" panose="020B0604020202020204" pitchFamily="34" charset="0"/>
              <a:buChar char="‒"/>
              <a:defRPr sz="1999">
                <a:solidFill>
                  <a:srgbClr val="59595B"/>
                </a:solidFill>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lide Number Placeholder 3">
            <a:extLst>
              <a:ext uri="{FF2B5EF4-FFF2-40B4-BE49-F238E27FC236}">
                <a16:creationId xmlns:a16="http://schemas.microsoft.com/office/drawing/2014/main" id="{AE9B61EB-08C2-45B8-A65A-20042481E1B4}"/>
              </a:ext>
            </a:extLst>
          </p:cNvPr>
          <p:cNvSpPr>
            <a:spLocks noGrp="1"/>
          </p:cNvSpPr>
          <p:nvPr>
            <p:ph type="sldNum" sz="quarter" idx="10"/>
          </p:nvPr>
        </p:nvSpPr>
        <p:spPr>
          <a:xfrm>
            <a:off x="11655564" y="6553201"/>
            <a:ext cx="479928" cy="246221"/>
          </a:xfrm>
        </p:spPr>
        <p:txBody>
          <a:bodyPr/>
          <a:lstStyle>
            <a:lvl1pPr>
              <a:defRPr>
                <a:solidFill>
                  <a:schemeClr val="bg1"/>
                </a:solidFill>
              </a:defRPr>
            </a:lvl1pPr>
          </a:lstStyle>
          <a:p>
            <a:fld id="{852567EB-E0F5-45D9-B008-D1999D3890B3}" type="slidenum">
              <a:rPr lang="en-US" smtClean="0"/>
              <a:pPr/>
              <a:t>‹#›</a:t>
            </a:fld>
            <a:endParaRPr lang="en-US"/>
          </a:p>
        </p:txBody>
      </p:sp>
      <p:pic>
        <p:nvPicPr>
          <p:cNvPr id="15" name="Picture 14">
            <a:extLst>
              <a:ext uri="{FF2B5EF4-FFF2-40B4-BE49-F238E27FC236}">
                <a16:creationId xmlns:a16="http://schemas.microsoft.com/office/drawing/2014/main" id="{29B5A056-071D-4CFD-BDC8-93EB10B7A835}"/>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sp>
        <p:nvSpPr>
          <p:cNvPr id="12" name="Rectangle 11">
            <a:extLst>
              <a:ext uri="{FF2B5EF4-FFF2-40B4-BE49-F238E27FC236}">
                <a16:creationId xmlns:a16="http://schemas.microsoft.com/office/drawing/2014/main" id="{CE877CE5-F894-4891-B1BA-089481AF48FB}"/>
              </a:ext>
            </a:extLst>
          </p:cNvPr>
          <p:cNvSpPr/>
          <p:nvPr userDrawn="1"/>
        </p:nvSpPr>
        <p:spPr>
          <a:xfrm>
            <a:off x="2971026" y="1"/>
            <a:ext cx="9217799" cy="2517835"/>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08" rIns="45708" rtlCol="0" anchor="ctr">
            <a:noAutofit/>
          </a:bodyPr>
          <a:lstStyle/>
          <a:p>
            <a:pPr algn="ctr">
              <a:spcAft>
                <a:spcPts val="300"/>
              </a:spcAft>
            </a:pPr>
            <a:endParaRPr lang="en-US" sz="1799">
              <a:latin typeface="Calibri" panose="020F0502020204030204" pitchFamily="34" charset="0"/>
            </a:endParaRPr>
          </a:p>
        </p:txBody>
      </p:sp>
      <p:sp>
        <p:nvSpPr>
          <p:cNvPr id="17" name="Text Placeholder 35">
            <a:extLst>
              <a:ext uri="{FF2B5EF4-FFF2-40B4-BE49-F238E27FC236}">
                <a16:creationId xmlns:a16="http://schemas.microsoft.com/office/drawing/2014/main" id="{A29BE47D-8ABD-4AE3-8562-DB98B9610508}"/>
              </a:ext>
            </a:extLst>
          </p:cNvPr>
          <p:cNvSpPr>
            <a:spLocks noGrp="1"/>
          </p:cNvSpPr>
          <p:nvPr>
            <p:ph type="body" sz="quarter" idx="17"/>
          </p:nvPr>
        </p:nvSpPr>
        <p:spPr>
          <a:xfrm>
            <a:off x="3428107" y="420688"/>
            <a:ext cx="7846556" cy="722313"/>
          </a:xfrm>
        </p:spPr>
        <p:txBody>
          <a:bodyPr>
            <a:noAutofit/>
          </a:bodyPr>
          <a:lstStyle>
            <a:lvl1pPr>
              <a:defRPr sz="3599" b="0" spc="-150">
                <a:solidFill>
                  <a:schemeClr val="bg1"/>
                </a:solidFill>
              </a:defRPr>
            </a:lvl1pPr>
            <a:lvl2pPr>
              <a:defRPr sz="3599" b="1" spc="-150">
                <a:solidFill>
                  <a:schemeClr val="bg1"/>
                </a:solidFill>
              </a:defRPr>
            </a:lvl2pPr>
            <a:lvl3pPr>
              <a:defRPr sz="3599" b="1" spc="-150">
                <a:solidFill>
                  <a:schemeClr val="bg1"/>
                </a:solidFill>
              </a:defRPr>
            </a:lvl3pPr>
            <a:lvl4pPr>
              <a:defRPr sz="3599" b="1" spc="-150">
                <a:solidFill>
                  <a:schemeClr val="bg1"/>
                </a:solidFill>
              </a:defRPr>
            </a:lvl4pPr>
            <a:lvl5pPr>
              <a:defRPr sz="3599" b="1" spc="-150">
                <a:solidFill>
                  <a:schemeClr val="bg1"/>
                </a:solidFill>
              </a:defRPr>
            </a:lvl5pPr>
          </a:lstStyle>
          <a:p>
            <a:pPr lvl="0"/>
            <a:r>
              <a:rPr lang="en-US"/>
              <a:t>Edit Master text styles</a:t>
            </a:r>
          </a:p>
        </p:txBody>
      </p:sp>
      <p:sp>
        <p:nvSpPr>
          <p:cNvPr id="18" name="Text Placeholder 35">
            <a:extLst>
              <a:ext uri="{FF2B5EF4-FFF2-40B4-BE49-F238E27FC236}">
                <a16:creationId xmlns:a16="http://schemas.microsoft.com/office/drawing/2014/main" id="{928A1A0D-D7BE-471D-934E-DE4D3E1601AD}"/>
              </a:ext>
            </a:extLst>
          </p:cNvPr>
          <p:cNvSpPr>
            <a:spLocks noGrp="1"/>
          </p:cNvSpPr>
          <p:nvPr>
            <p:ph type="body" sz="quarter" idx="18"/>
          </p:nvPr>
        </p:nvSpPr>
        <p:spPr>
          <a:xfrm>
            <a:off x="3395613" y="1406683"/>
            <a:ext cx="7846556" cy="847471"/>
          </a:xfrm>
        </p:spPr>
        <p:txBody>
          <a:bodyPr>
            <a:noAutofit/>
          </a:bodyPr>
          <a:lstStyle>
            <a:lvl1pPr>
              <a:defRPr sz="2399" b="0" spc="0">
                <a:solidFill>
                  <a:schemeClr val="bg1"/>
                </a:solidFill>
              </a:defRPr>
            </a:lvl1pPr>
            <a:lvl2pPr>
              <a:defRPr sz="2399" b="0" spc="0">
                <a:solidFill>
                  <a:schemeClr val="bg1"/>
                </a:solidFill>
              </a:defRPr>
            </a:lvl2pPr>
            <a:lvl3pPr>
              <a:defRPr sz="2399" b="0" spc="0">
                <a:solidFill>
                  <a:schemeClr val="bg1"/>
                </a:solidFill>
              </a:defRPr>
            </a:lvl3pPr>
            <a:lvl4pPr>
              <a:defRPr sz="2399" b="0" spc="0">
                <a:solidFill>
                  <a:schemeClr val="bg1"/>
                </a:solidFill>
              </a:defRPr>
            </a:lvl4pPr>
            <a:lvl5pPr>
              <a:defRPr sz="2399" b="0" spc="0">
                <a:solidFill>
                  <a:schemeClr val="bg1"/>
                </a:solidFill>
              </a:defRPr>
            </a:lvl5pPr>
          </a:lstStyle>
          <a:p>
            <a:pPr lvl="0"/>
            <a:r>
              <a:rPr lang="en-US"/>
              <a:t>Edit Master text styles</a:t>
            </a:r>
          </a:p>
        </p:txBody>
      </p:sp>
      <p:sp>
        <p:nvSpPr>
          <p:cNvPr id="19" name="Picture Placeholder 8">
            <a:extLst>
              <a:ext uri="{FF2B5EF4-FFF2-40B4-BE49-F238E27FC236}">
                <a16:creationId xmlns:a16="http://schemas.microsoft.com/office/drawing/2014/main" id="{F542DDA8-F0D5-D641-9C5D-C07278AA8D47}"/>
              </a:ext>
            </a:extLst>
          </p:cNvPr>
          <p:cNvSpPr>
            <a:spLocks noGrp="1"/>
          </p:cNvSpPr>
          <p:nvPr>
            <p:ph type="pic" sz="quarter" idx="12"/>
          </p:nvPr>
        </p:nvSpPr>
        <p:spPr>
          <a:xfrm>
            <a:off x="-7342" y="0"/>
            <a:ext cx="2801227" cy="2008742"/>
          </a:xfrm>
        </p:spPr>
        <p:txBody>
          <a:bodyPr/>
          <a:lstStyle/>
          <a:p>
            <a:endParaRPr lang="en-US"/>
          </a:p>
        </p:txBody>
      </p:sp>
      <p:sp>
        <p:nvSpPr>
          <p:cNvPr id="20" name="Picture Placeholder 8">
            <a:extLst>
              <a:ext uri="{FF2B5EF4-FFF2-40B4-BE49-F238E27FC236}">
                <a16:creationId xmlns:a16="http://schemas.microsoft.com/office/drawing/2014/main" id="{2108A0C5-B0A5-8E49-A132-0C145733DB1F}"/>
              </a:ext>
            </a:extLst>
          </p:cNvPr>
          <p:cNvSpPr>
            <a:spLocks noGrp="1"/>
          </p:cNvSpPr>
          <p:nvPr>
            <p:ph type="pic" sz="quarter" idx="13"/>
          </p:nvPr>
        </p:nvSpPr>
        <p:spPr>
          <a:xfrm>
            <a:off x="-7343" y="4239658"/>
            <a:ext cx="2801227" cy="2054462"/>
          </a:xfrm>
        </p:spPr>
        <p:txBody>
          <a:bodyPr/>
          <a:lstStyle/>
          <a:p>
            <a:endParaRPr lang="en-US"/>
          </a:p>
        </p:txBody>
      </p:sp>
      <p:sp>
        <p:nvSpPr>
          <p:cNvPr id="21" name="Picture Placeholder 8">
            <a:extLst>
              <a:ext uri="{FF2B5EF4-FFF2-40B4-BE49-F238E27FC236}">
                <a16:creationId xmlns:a16="http://schemas.microsoft.com/office/drawing/2014/main" id="{6503D9F7-6B23-9848-B161-624C539CC869}"/>
              </a:ext>
            </a:extLst>
          </p:cNvPr>
          <p:cNvSpPr>
            <a:spLocks noGrp="1"/>
          </p:cNvSpPr>
          <p:nvPr>
            <p:ph type="pic" sz="quarter" idx="14"/>
          </p:nvPr>
        </p:nvSpPr>
        <p:spPr>
          <a:xfrm>
            <a:off x="-7342" y="2119829"/>
            <a:ext cx="2801227" cy="2008742"/>
          </a:xfrm>
        </p:spPr>
        <p:txBody>
          <a:bodyPr/>
          <a:lstStyle/>
          <a:p>
            <a:endParaRPr lang="en-US"/>
          </a:p>
        </p:txBody>
      </p:sp>
      <p:cxnSp>
        <p:nvCxnSpPr>
          <p:cNvPr id="23" name="Straight Connector 22">
            <a:extLst>
              <a:ext uri="{FF2B5EF4-FFF2-40B4-BE49-F238E27FC236}">
                <a16:creationId xmlns:a16="http://schemas.microsoft.com/office/drawing/2014/main" id="{78F81BB3-695C-5443-A962-BE1C66A12837}"/>
              </a:ext>
            </a:extLst>
          </p:cNvPr>
          <p:cNvCxnSpPr>
            <a:cxnSpLocks/>
          </p:cNvCxnSpPr>
          <p:nvPr userDrawn="1"/>
        </p:nvCxnSpPr>
        <p:spPr>
          <a:xfrm>
            <a:off x="3461965" y="1238150"/>
            <a:ext cx="7694196"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39281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88B3E11-AD36-4F97-B219-CAC05624A5D9}"/>
              </a:ext>
            </a:extLst>
          </p:cNvPr>
          <p:cNvSpPr/>
          <p:nvPr userDrawn="1"/>
        </p:nvSpPr>
        <p:spPr>
          <a:xfrm>
            <a:off x="2971026" y="1"/>
            <a:ext cx="9217799" cy="2517835"/>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08" rIns="45708" rtlCol="0" anchor="ctr">
            <a:noAutofit/>
          </a:bodyPr>
          <a:lstStyle/>
          <a:p>
            <a:pPr algn="ctr">
              <a:spcAft>
                <a:spcPts val="300"/>
              </a:spcAft>
            </a:pPr>
            <a:endParaRPr lang="en-US" sz="1799">
              <a:latin typeface="Calibri" panose="020F0502020204030204" pitchFamily="34" charset="0"/>
            </a:endParaRPr>
          </a:p>
        </p:txBody>
      </p:sp>
      <p:sp>
        <p:nvSpPr>
          <p:cNvPr id="11" name="Picture Placeholder 10">
            <a:extLst>
              <a:ext uri="{FF2B5EF4-FFF2-40B4-BE49-F238E27FC236}">
                <a16:creationId xmlns:a16="http://schemas.microsoft.com/office/drawing/2014/main" id="{2C8953C3-095F-42EE-9A69-02895100EF3C}"/>
              </a:ext>
            </a:extLst>
          </p:cNvPr>
          <p:cNvSpPr>
            <a:spLocks noGrp="1"/>
          </p:cNvSpPr>
          <p:nvPr>
            <p:ph type="pic" sz="quarter" idx="13"/>
          </p:nvPr>
        </p:nvSpPr>
        <p:spPr>
          <a:xfrm>
            <a:off x="3428107" y="3048000"/>
            <a:ext cx="2209225" cy="2209800"/>
          </a:xfrm>
        </p:spPr>
        <p:txBody>
          <a:bodyPr/>
          <a:lstStyle/>
          <a:p>
            <a:endParaRPr lang="en-US"/>
          </a:p>
        </p:txBody>
      </p:sp>
      <p:sp>
        <p:nvSpPr>
          <p:cNvPr id="12" name="Picture Placeholder 10">
            <a:extLst>
              <a:ext uri="{FF2B5EF4-FFF2-40B4-BE49-F238E27FC236}">
                <a16:creationId xmlns:a16="http://schemas.microsoft.com/office/drawing/2014/main" id="{8C086F0B-FFDF-41A7-907C-FEA6A8FD512A}"/>
              </a:ext>
            </a:extLst>
          </p:cNvPr>
          <p:cNvSpPr>
            <a:spLocks noGrp="1"/>
          </p:cNvSpPr>
          <p:nvPr>
            <p:ph type="pic" sz="quarter" idx="14"/>
          </p:nvPr>
        </p:nvSpPr>
        <p:spPr>
          <a:xfrm>
            <a:off x="6246773" y="3048000"/>
            <a:ext cx="2209225" cy="2209800"/>
          </a:xfrm>
        </p:spPr>
        <p:txBody>
          <a:bodyPr/>
          <a:lstStyle/>
          <a:p>
            <a:endParaRPr lang="en-US"/>
          </a:p>
        </p:txBody>
      </p:sp>
      <p:sp>
        <p:nvSpPr>
          <p:cNvPr id="13" name="Picture Placeholder 10">
            <a:extLst>
              <a:ext uri="{FF2B5EF4-FFF2-40B4-BE49-F238E27FC236}">
                <a16:creationId xmlns:a16="http://schemas.microsoft.com/office/drawing/2014/main" id="{302B7E7D-F240-49C2-A77D-DC882EC291EF}"/>
              </a:ext>
            </a:extLst>
          </p:cNvPr>
          <p:cNvSpPr>
            <a:spLocks noGrp="1"/>
          </p:cNvSpPr>
          <p:nvPr>
            <p:ph type="pic" sz="quarter" idx="15"/>
          </p:nvPr>
        </p:nvSpPr>
        <p:spPr>
          <a:xfrm>
            <a:off x="8989257" y="3045627"/>
            <a:ext cx="2209225" cy="2209800"/>
          </a:xfrm>
        </p:spPr>
        <p:txBody>
          <a:bodyPr/>
          <a:lstStyle/>
          <a:p>
            <a:endParaRPr lang="en-US"/>
          </a:p>
        </p:txBody>
      </p:sp>
      <p:sp>
        <p:nvSpPr>
          <p:cNvPr id="36" name="Text Placeholder 35">
            <a:extLst>
              <a:ext uri="{FF2B5EF4-FFF2-40B4-BE49-F238E27FC236}">
                <a16:creationId xmlns:a16="http://schemas.microsoft.com/office/drawing/2014/main" id="{3AEFF514-3864-439D-BB3B-133A30D3A244}"/>
              </a:ext>
            </a:extLst>
          </p:cNvPr>
          <p:cNvSpPr>
            <a:spLocks noGrp="1"/>
          </p:cNvSpPr>
          <p:nvPr>
            <p:ph type="body" sz="quarter" idx="17"/>
          </p:nvPr>
        </p:nvSpPr>
        <p:spPr>
          <a:xfrm>
            <a:off x="3428107" y="420688"/>
            <a:ext cx="7846556" cy="722313"/>
          </a:xfrm>
        </p:spPr>
        <p:txBody>
          <a:bodyPr>
            <a:noAutofit/>
          </a:bodyPr>
          <a:lstStyle>
            <a:lvl1pPr>
              <a:defRPr sz="3599" b="0" spc="-150">
                <a:solidFill>
                  <a:schemeClr val="bg1"/>
                </a:solidFill>
              </a:defRPr>
            </a:lvl1pPr>
            <a:lvl2pPr>
              <a:defRPr sz="3599" b="1" spc="-150">
                <a:solidFill>
                  <a:schemeClr val="bg1"/>
                </a:solidFill>
              </a:defRPr>
            </a:lvl2pPr>
            <a:lvl3pPr>
              <a:defRPr sz="3599" b="1" spc="-150">
                <a:solidFill>
                  <a:schemeClr val="bg1"/>
                </a:solidFill>
              </a:defRPr>
            </a:lvl3pPr>
            <a:lvl4pPr>
              <a:defRPr sz="3599" b="1" spc="-150">
                <a:solidFill>
                  <a:schemeClr val="bg1"/>
                </a:solidFill>
              </a:defRPr>
            </a:lvl4pPr>
            <a:lvl5pPr>
              <a:defRPr sz="3599" b="1" spc="-150">
                <a:solidFill>
                  <a:schemeClr val="bg1"/>
                </a:solidFill>
              </a:defRPr>
            </a:lvl5pPr>
          </a:lstStyle>
          <a:p>
            <a:pPr lvl="0"/>
            <a:r>
              <a:rPr lang="en-US"/>
              <a:t>Edit Master text styles</a:t>
            </a:r>
          </a:p>
        </p:txBody>
      </p:sp>
      <p:sp>
        <p:nvSpPr>
          <p:cNvPr id="37" name="Text Placeholder 35">
            <a:extLst>
              <a:ext uri="{FF2B5EF4-FFF2-40B4-BE49-F238E27FC236}">
                <a16:creationId xmlns:a16="http://schemas.microsoft.com/office/drawing/2014/main" id="{02A4E3BC-595C-40A8-B305-409CEC422560}"/>
              </a:ext>
            </a:extLst>
          </p:cNvPr>
          <p:cNvSpPr>
            <a:spLocks noGrp="1"/>
          </p:cNvSpPr>
          <p:nvPr>
            <p:ph type="body" sz="quarter" idx="18"/>
          </p:nvPr>
        </p:nvSpPr>
        <p:spPr>
          <a:xfrm>
            <a:off x="3395613" y="1406683"/>
            <a:ext cx="7846556" cy="847471"/>
          </a:xfrm>
        </p:spPr>
        <p:txBody>
          <a:bodyPr>
            <a:noAutofit/>
          </a:bodyPr>
          <a:lstStyle>
            <a:lvl1pPr>
              <a:defRPr sz="2399" b="0" spc="0">
                <a:solidFill>
                  <a:schemeClr val="bg1"/>
                </a:solidFill>
              </a:defRPr>
            </a:lvl1pPr>
            <a:lvl2pPr>
              <a:defRPr sz="2399" b="0" spc="0">
                <a:solidFill>
                  <a:schemeClr val="bg1"/>
                </a:solidFill>
              </a:defRPr>
            </a:lvl2pPr>
            <a:lvl3pPr>
              <a:defRPr sz="2399" b="0" spc="0">
                <a:solidFill>
                  <a:schemeClr val="bg1"/>
                </a:solidFill>
              </a:defRPr>
            </a:lvl3pPr>
            <a:lvl4pPr>
              <a:defRPr sz="2399" b="0" spc="0">
                <a:solidFill>
                  <a:schemeClr val="bg1"/>
                </a:solidFill>
              </a:defRPr>
            </a:lvl4pPr>
            <a:lvl5pPr>
              <a:defRPr sz="2399" b="0" spc="0">
                <a:solidFill>
                  <a:schemeClr val="bg1"/>
                </a:solidFill>
              </a:defRPr>
            </a:lvl5pPr>
          </a:lstStyle>
          <a:p>
            <a:pPr lvl="0"/>
            <a:r>
              <a:rPr lang="en-US"/>
              <a:t>Edit Master text styles</a:t>
            </a:r>
          </a:p>
        </p:txBody>
      </p:sp>
      <p:sp>
        <p:nvSpPr>
          <p:cNvPr id="38" name="Text Placeholder 13">
            <a:extLst>
              <a:ext uri="{FF2B5EF4-FFF2-40B4-BE49-F238E27FC236}">
                <a16:creationId xmlns:a16="http://schemas.microsoft.com/office/drawing/2014/main" id="{E207E100-FC09-45EF-923A-7E3B184DE716}"/>
              </a:ext>
            </a:extLst>
          </p:cNvPr>
          <p:cNvSpPr>
            <a:spLocks noGrp="1"/>
          </p:cNvSpPr>
          <p:nvPr>
            <p:ph type="body" sz="quarter" idx="19"/>
          </p:nvPr>
        </p:nvSpPr>
        <p:spPr>
          <a:xfrm>
            <a:off x="3416576" y="5334000"/>
            <a:ext cx="2232287" cy="838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r>
              <a:rPr lang="en-US"/>
              <a:t>Edit Master text styles</a:t>
            </a:r>
          </a:p>
        </p:txBody>
      </p:sp>
      <p:sp>
        <p:nvSpPr>
          <p:cNvPr id="39" name="Text Placeholder 13">
            <a:extLst>
              <a:ext uri="{FF2B5EF4-FFF2-40B4-BE49-F238E27FC236}">
                <a16:creationId xmlns:a16="http://schemas.microsoft.com/office/drawing/2014/main" id="{8038D4A9-2D04-4E84-93CD-5751D8E45C51}"/>
              </a:ext>
            </a:extLst>
          </p:cNvPr>
          <p:cNvSpPr>
            <a:spLocks noGrp="1"/>
          </p:cNvSpPr>
          <p:nvPr>
            <p:ph type="body" sz="quarter" idx="20"/>
          </p:nvPr>
        </p:nvSpPr>
        <p:spPr>
          <a:xfrm>
            <a:off x="6246773" y="5334000"/>
            <a:ext cx="2232287" cy="838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r>
              <a:rPr lang="en-US"/>
              <a:t>Edit Master text styles</a:t>
            </a:r>
          </a:p>
        </p:txBody>
      </p:sp>
      <p:sp>
        <p:nvSpPr>
          <p:cNvPr id="40" name="Text Placeholder 13">
            <a:extLst>
              <a:ext uri="{FF2B5EF4-FFF2-40B4-BE49-F238E27FC236}">
                <a16:creationId xmlns:a16="http://schemas.microsoft.com/office/drawing/2014/main" id="{D04D9411-AE5F-4CBC-8CD3-198617072698}"/>
              </a:ext>
            </a:extLst>
          </p:cNvPr>
          <p:cNvSpPr>
            <a:spLocks noGrp="1"/>
          </p:cNvSpPr>
          <p:nvPr>
            <p:ph type="body" sz="quarter" idx="21"/>
          </p:nvPr>
        </p:nvSpPr>
        <p:spPr>
          <a:xfrm>
            <a:off x="8985831" y="5334000"/>
            <a:ext cx="2232287" cy="838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r>
              <a:rPr lang="en-US"/>
              <a:t>Edit Master text styles</a:t>
            </a:r>
          </a:p>
        </p:txBody>
      </p:sp>
      <p:sp>
        <p:nvSpPr>
          <p:cNvPr id="15" name="Picture Placeholder 8">
            <a:extLst>
              <a:ext uri="{FF2B5EF4-FFF2-40B4-BE49-F238E27FC236}">
                <a16:creationId xmlns:a16="http://schemas.microsoft.com/office/drawing/2014/main" id="{3F3F7798-518A-6649-9D27-338AC24E46CA}"/>
              </a:ext>
            </a:extLst>
          </p:cNvPr>
          <p:cNvSpPr>
            <a:spLocks noGrp="1"/>
          </p:cNvSpPr>
          <p:nvPr>
            <p:ph type="pic" sz="quarter" idx="12"/>
          </p:nvPr>
        </p:nvSpPr>
        <p:spPr>
          <a:xfrm>
            <a:off x="-7342" y="0"/>
            <a:ext cx="2801227" cy="6294120"/>
          </a:xfrm>
        </p:spPr>
        <p:txBody>
          <a:bodyPr/>
          <a:lstStyle/>
          <a:p>
            <a:endParaRPr lang="en-US"/>
          </a:p>
        </p:txBody>
      </p:sp>
      <p:cxnSp>
        <p:nvCxnSpPr>
          <p:cNvPr id="17" name="Straight Connector 16">
            <a:extLst>
              <a:ext uri="{FF2B5EF4-FFF2-40B4-BE49-F238E27FC236}">
                <a16:creationId xmlns:a16="http://schemas.microsoft.com/office/drawing/2014/main" id="{5F155984-085F-1D4B-9162-CD0449E8D5DE}"/>
              </a:ext>
            </a:extLst>
          </p:cNvPr>
          <p:cNvCxnSpPr>
            <a:cxnSpLocks/>
          </p:cNvCxnSpPr>
          <p:nvPr userDrawn="1"/>
        </p:nvCxnSpPr>
        <p:spPr>
          <a:xfrm>
            <a:off x="3461965" y="1238150"/>
            <a:ext cx="7694196"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68167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88B3E11-AD36-4F97-B219-CAC05624A5D9}"/>
              </a:ext>
            </a:extLst>
          </p:cNvPr>
          <p:cNvSpPr/>
          <p:nvPr userDrawn="1"/>
        </p:nvSpPr>
        <p:spPr>
          <a:xfrm>
            <a:off x="2971026" y="1"/>
            <a:ext cx="9217799" cy="2517835"/>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08" rIns="45708" rtlCol="0" anchor="ctr">
            <a:noAutofit/>
          </a:bodyPr>
          <a:lstStyle/>
          <a:p>
            <a:pPr algn="ctr">
              <a:spcAft>
                <a:spcPts val="300"/>
              </a:spcAft>
            </a:pPr>
            <a:endParaRPr lang="en-US" sz="1799">
              <a:latin typeface="Calibri" panose="020F0502020204030204" pitchFamily="34" charset="0"/>
            </a:endParaRPr>
          </a:p>
        </p:txBody>
      </p:sp>
      <p:sp>
        <p:nvSpPr>
          <p:cNvPr id="11" name="Picture Placeholder 10">
            <a:extLst>
              <a:ext uri="{FF2B5EF4-FFF2-40B4-BE49-F238E27FC236}">
                <a16:creationId xmlns:a16="http://schemas.microsoft.com/office/drawing/2014/main" id="{2C8953C3-095F-42EE-9A69-02895100EF3C}"/>
              </a:ext>
            </a:extLst>
          </p:cNvPr>
          <p:cNvSpPr>
            <a:spLocks noGrp="1"/>
          </p:cNvSpPr>
          <p:nvPr>
            <p:ph type="pic" sz="quarter" idx="13"/>
          </p:nvPr>
        </p:nvSpPr>
        <p:spPr>
          <a:xfrm>
            <a:off x="1295062" y="2680093"/>
            <a:ext cx="3199567" cy="3081867"/>
          </a:xfrm>
        </p:spPr>
        <p:txBody>
          <a:bodyPr/>
          <a:lstStyle/>
          <a:p>
            <a:endParaRPr lang="en-US"/>
          </a:p>
        </p:txBody>
      </p:sp>
      <p:sp>
        <p:nvSpPr>
          <p:cNvPr id="38" name="Text Placeholder 13">
            <a:extLst>
              <a:ext uri="{FF2B5EF4-FFF2-40B4-BE49-F238E27FC236}">
                <a16:creationId xmlns:a16="http://schemas.microsoft.com/office/drawing/2014/main" id="{E207E100-FC09-45EF-923A-7E3B184DE716}"/>
              </a:ext>
            </a:extLst>
          </p:cNvPr>
          <p:cNvSpPr>
            <a:spLocks noGrp="1"/>
          </p:cNvSpPr>
          <p:nvPr>
            <p:ph type="body" sz="quarter" idx="19"/>
          </p:nvPr>
        </p:nvSpPr>
        <p:spPr>
          <a:xfrm>
            <a:off x="1295062" y="5761959"/>
            <a:ext cx="2232287" cy="457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r>
              <a:rPr lang="en-US"/>
              <a:t>Edit Master text</a:t>
            </a:r>
          </a:p>
        </p:txBody>
      </p:sp>
      <p:sp>
        <p:nvSpPr>
          <p:cNvPr id="15" name="Picture Placeholder 10">
            <a:extLst>
              <a:ext uri="{FF2B5EF4-FFF2-40B4-BE49-F238E27FC236}">
                <a16:creationId xmlns:a16="http://schemas.microsoft.com/office/drawing/2014/main" id="{EB7E683C-91F3-449D-9519-DB3605B8385B}"/>
              </a:ext>
            </a:extLst>
          </p:cNvPr>
          <p:cNvSpPr>
            <a:spLocks noGrp="1"/>
          </p:cNvSpPr>
          <p:nvPr>
            <p:ph type="pic" sz="quarter" idx="20"/>
          </p:nvPr>
        </p:nvSpPr>
        <p:spPr>
          <a:xfrm>
            <a:off x="7389477" y="2680093"/>
            <a:ext cx="1520113" cy="1515835"/>
          </a:xfrm>
        </p:spPr>
        <p:txBody>
          <a:bodyPr/>
          <a:lstStyle/>
          <a:p>
            <a:endParaRPr lang="en-US"/>
          </a:p>
        </p:txBody>
      </p:sp>
      <p:sp>
        <p:nvSpPr>
          <p:cNvPr id="22" name="Picture Placeholder 10">
            <a:extLst>
              <a:ext uri="{FF2B5EF4-FFF2-40B4-BE49-F238E27FC236}">
                <a16:creationId xmlns:a16="http://schemas.microsoft.com/office/drawing/2014/main" id="{576AB3B4-C874-42EB-AEE7-A8D32DEF98E3}"/>
              </a:ext>
            </a:extLst>
          </p:cNvPr>
          <p:cNvSpPr>
            <a:spLocks noGrp="1"/>
          </p:cNvSpPr>
          <p:nvPr>
            <p:ph type="pic" sz="quarter" idx="25"/>
          </p:nvPr>
        </p:nvSpPr>
        <p:spPr>
          <a:xfrm>
            <a:off x="7389476" y="4251053"/>
            <a:ext cx="1520113" cy="1515835"/>
          </a:xfrm>
        </p:spPr>
        <p:txBody>
          <a:bodyPr/>
          <a:lstStyle/>
          <a:p>
            <a:endParaRPr lang="en-US"/>
          </a:p>
        </p:txBody>
      </p:sp>
      <p:sp>
        <p:nvSpPr>
          <p:cNvPr id="23" name="Picture Placeholder 10">
            <a:extLst>
              <a:ext uri="{FF2B5EF4-FFF2-40B4-BE49-F238E27FC236}">
                <a16:creationId xmlns:a16="http://schemas.microsoft.com/office/drawing/2014/main" id="{24129921-CA26-4CE6-B994-966E18622107}"/>
              </a:ext>
            </a:extLst>
          </p:cNvPr>
          <p:cNvSpPr>
            <a:spLocks noGrp="1"/>
          </p:cNvSpPr>
          <p:nvPr>
            <p:ph type="pic" sz="quarter" idx="26"/>
          </p:nvPr>
        </p:nvSpPr>
        <p:spPr>
          <a:xfrm>
            <a:off x="8985771" y="2680093"/>
            <a:ext cx="1520113" cy="1515835"/>
          </a:xfrm>
        </p:spPr>
        <p:txBody>
          <a:bodyPr/>
          <a:lstStyle/>
          <a:p>
            <a:endParaRPr lang="en-US"/>
          </a:p>
        </p:txBody>
      </p:sp>
      <p:sp>
        <p:nvSpPr>
          <p:cNvPr id="24" name="Picture Placeholder 10">
            <a:extLst>
              <a:ext uri="{FF2B5EF4-FFF2-40B4-BE49-F238E27FC236}">
                <a16:creationId xmlns:a16="http://schemas.microsoft.com/office/drawing/2014/main" id="{075BBAA3-1C19-4B1D-B55D-57CDA52CD580}"/>
              </a:ext>
            </a:extLst>
          </p:cNvPr>
          <p:cNvSpPr>
            <a:spLocks noGrp="1"/>
          </p:cNvSpPr>
          <p:nvPr>
            <p:ph type="pic" sz="quarter" idx="27"/>
          </p:nvPr>
        </p:nvSpPr>
        <p:spPr>
          <a:xfrm>
            <a:off x="8985770" y="4251053"/>
            <a:ext cx="1520113" cy="1515835"/>
          </a:xfrm>
        </p:spPr>
        <p:txBody>
          <a:bodyPr/>
          <a:lstStyle/>
          <a:p>
            <a:endParaRPr lang="en-US"/>
          </a:p>
        </p:txBody>
      </p:sp>
      <p:sp>
        <p:nvSpPr>
          <p:cNvPr id="30" name="Text Placeholder 13">
            <a:extLst>
              <a:ext uri="{FF2B5EF4-FFF2-40B4-BE49-F238E27FC236}">
                <a16:creationId xmlns:a16="http://schemas.microsoft.com/office/drawing/2014/main" id="{0810F247-E66D-4839-A69D-E3D16B523CC4}"/>
              </a:ext>
            </a:extLst>
          </p:cNvPr>
          <p:cNvSpPr>
            <a:spLocks noGrp="1"/>
          </p:cNvSpPr>
          <p:nvPr>
            <p:ph type="body" sz="quarter" idx="28"/>
          </p:nvPr>
        </p:nvSpPr>
        <p:spPr>
          <a:xfrm>
            <a:off x="7389475" y="5777072"/>
            <a:ext cx="2232287" cy="457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r>
              <a:rPr lang="en-US"/>
              <a:t>Edit Master text</a:t>
            </a:r>
          </a:p>
        </p:txBody>
      </p:sp>
      <p:pic>
        <p:nvPicPr>
          <p:cNvPr id="2" name="Picture 1">
            <a:extLst>
              <a:ext uri="{FF2B5EF4-FFF2-40B4-BE49-F238E27FC236}">
                <a16:creationId xmlns:a16="http://schemas.microsoft.com/office/drawing/2014/main" id="{B49BCB01-5781-455F-8930-0AE2BE72A433}"/>
              </a:ext>
            </a:extLst>
          </p:cNvPr>
          <p:cNvPicPr>
            <a:picLocks noChangeAspect="1"/>
          </p:cNvPicPr>
          <p:nvPr userDrawn="1"/>
        </p:nvPicPr>
        <p:blipFill>
          <a:blip r:embed="rId2"/>
          <a:stretch>
            <a:fillRect/>
          </a:stretch>
        </p:blipFill>
        <p:spPr>
          <a:xfrm>
            <a:off x="5164781" y="3796744"/>
            <a:ext cx="1539073" cy="1003856"/>
          </a:xfrm>
          <a:prstGeom prst="rect">
            <a:avLst/>
          </a:prstGeom>
        </p:spPr>
      </p:pic>
      <p:sp>
        <p:nvSpPr>
          <p:cNvPr id="16" name="Picture Placeholder 8">
            <a:extLst>
              <a:ext uri="{FF2B5EF4-FFF2-40B4-BE49-F238E27FC236}">
                <a16:creationId xmlns:a16="http://schemas.microsoft.com/office/drawing/2014/main" id="{B00D28DE-E8A9-5B48-8099-19BB533D9E90}"/>
              </a:ext>
            </a:extLst>
          </p:cNvPr>
          <p:cNvSpPr>
            <a:spLocks noGrp="1"/>
          </p:cNvSpPr>
          <p:nvPr>
            <p:ph type="pic" sz="quarter" idx="12"/>
          </p:nvPr>
        </p:nvSpPr>
        <p:spPr>
          <a:xfrm>
            <a:off x="-7342" y="1"/>
            <a:ext cx="2801227" cy="2517835"/>
          </a:xfrm>
        </p:spPr>
        <p:txBody>
          <a:bodyPr/>
          <a:lstStyle/>
          <a:p>
            <a:endParaRPr lang="en-US"/>
          </a:p>
        </p:txBody>
      </p:sp>
      <p:sp>
        <p:nvSpPr>
          <p:cNvPr id="13" name="Text Placeholder 35">
            <a:extLst>
              <a:ext uri="{FF2B5EF4-FFF2-40B4-BE49-F238E27FC236}">
                <a16:creationId xmlns:a16="http://schemas.microsoft.com/office/drawing/2014/main" id="{0CAEADCF-4168-5342-B822-EE9ADC9F93AF}"/>
              </a:ext>
            </a:extLst>
          </p:cNvPr>
          <p:cNvSpPr>
            <a:spLocks noGrp="1"/>
          </p:cNvSpPr>
          <p:nvPr>
            <p:ph type="body" sz="quarter" idx="17"/>
          </p:nvPr>
        </p:nvSpPr>
        <p:spPr>
          <a:xfrm>
            <a:off x="3428107" y="420688"/>
            <a:ext cx="7846556" cy="722313"/>
          </a:xfrm>
        </p:spPr>
        <p:txBody>
          <a:bodyPr>
            <a:noAutofit/>
          </a:bodyPr>
          <a:lstStyle>
            <a:lvl1pPr>
              <a:defRPr sz="3599" b="0" spc="-150">
                <a:solidFill>
                  <a:schemeClr val="bg1"/>
                </a:solidFill>
              </a:defRPr>
            </a:lvl1pPr>
            <a:lvl2pPr>
              <a:defRPr sz="3599" b="1" spc="-150">
                <a:solidFill>
                  <a:schemeClr val="bg1"/>
                </a:solidFill>
              </a:defRPr>
            </a:lvl2pPr>
            <a:lvl3pPr>
              <a:defRPr sz="3599" b="1" spc="-150">
                <a:solidFill>
                  <a:schemeClr val="bg1"/>
                </a:solidFill>
              </a:defRPr>
            </a:lvl3pPr>
            <a:lvl4pPr>
              <a:defRPr sz="3599" b="1" spc="-150">
                <a:solidFill>
                  <a:schemeClr val="bg1"/>
                </a:solidFill>
              </a:defRPr>
            </a:lvl4pPr>
            <a:lvl5pPr>
              <a:defRPr sz="3599" b="1" spc="-150">
                <a:solidFill>
                  <a:schemeClr val="bg1"/>
                </a:solidFill>
              </a:defRPr>
            </a:lvl5pPr>
          </a:lstStyle>
          <a:p>
            <a:pPr lvl="0"/>
            <a:r>
              <a:rPr lang="en-US"/>
              <a:t>Edit Master text styles</a:t>
            </a:r>
          </a:p>
        </p:txBody>
      </p:sp>
      <p:sp>
        <p:nvSpPr>
          <p:cNvPr id="14" name="Text Placeholder 35">
            <a:extLst>
              <a:ext uri="{FF2B5EF4-FFF2-40B4-BE49-F238E27FC236}">
                <a16:creationId xmlns:a16="http://schemas.microsoft.com/office/drawing/2014/main" id="{67EE05C2-9870-EA42-AE97-33EEBEC6CE33}"/>
              </a:ext>
            </a:extLst>
          </p:cNvPr>
          <p:cNvSpPr>
            <a:spLocks noGrp="1"/>
          </p:cNvSpPr>
          <p:nvPr>
            <p:ph type="body" sz="quarter" idx="18"/>
          </p:nvPr>
        </p:nvSpPr>
        <p:spPr>
          <a:xfrm>
            <a:off x="3395613" y="1408340"/>
            <a:ext cx="7846556" cy="847471"/>
          </a:xfrm>
        </p:spPr>
        <p:txBody>
          <a:bodyPr>
            <a:noAutofit/>
          </a:bodyPr>
          <a:lstStyle>
            <a:lvl1pPr>
              <a:defRPr sz="2399" b="0" spc="0">
                <a:solidFill>
                  <a:schemeClr val="bg1"/>
                </a:solidFill>
              </a:defRPr>
            </a:lvl1pPr>
            <a:lvl2pPr>
              <a:defRPr sz="2399" b="0" spc="0">
                <a:solidFill>
                  <a:schemeClr val="bg1"/>
                </a:solidFill>
              </a:defRPr>
            </a:lvl2pPr>
            <a:lvl3pPr>
              <a:defRPr sz="2399" b="0" spc="0">
                <a:solidFill>
                  <a:schemeClr val="bg1"/>
                </a:solidFill>
              </a:defRPr>
            </a:lvl3pPr>
            <a:lvl4pPr>
              <a:defRPr sz="2399" b="0" spc="0">
                <a:solidFill>
                  <a:schemeClr val="bg1"/>
                </a:solidFill>
              </a:defRPr>
            </a:lvl4pPr>
            <a:lvl5pPr>
              <a:defRPr sz="2399" b="0" spc="0">
                <a:solidFill>
                  <a:schemeClr val="bg1"/>
                </a:solidFill>
              </a:defRPr>
            </a:lvl5pPr>
          </a:lstStyle>
          <a:p>
            <a:pPr lvl="0"/>
            <a:r>
              <a:rPr lang="en-US"/>
              <a:t>Edit Master text styles</a:t>
            </a:r>
          </a:p>
        </p:txBody>
      </p:sp>
      <p:cxnSp>
        <p:nvCxnSpPr>
          <p:cNvPr id="17" name="Straight Connector 16">
            <a:extLst>
              <a:ext uri="{FF2B5EF4-FFF2-40B4-BE49-F238E27FC236}">
                <a16:creationId xmlns:a16="http://schemas.microsoft.com/office/drawing/2014/main" id="{D28D4132-F9EB-964E-B04B-AED98BF4E8B0}"/>
              </a:ext>
            </a:extLst>
          </p:cNvPr>
          <p:cNvCxnSpPr>
            <a:cxnSpLocks/>
          </p:cNvCxnSpPr>
          <p:nvPr userDrawn="1"/>
        </p:nvCxnSpPr>
        <p:spPr>
          <a:xfrm>
            <a:off x="3461965" y="1238150"/>
            <a:ext cx="7694196"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30504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C8953C3-095F-42EE-9A69-02895100EF3C}"/>
              </a:ext>
            </a:extLst>
          </p:cNvPr>
          <p:cNvSpPr>
            <a:spLocks noGrp="1"/>
          </p:cNvSpPr>
          <p:nvPr>
            <p:ph type="pic" sz="quarter" idx="13"/>
          </p:nvPr>
        </p:nvSpPr>
        <p:spPr>
          <a:xfrm>
            <a:off x="3001475" y="3046382"/>
            <a:ext cx="2629381" cy="1981200"/>
          </a:xfrm>
        </p:spPr>
        <p:txBody>
          <a:bodyPr/>
          <a:lstStyle/>
          <a:p>
            <a:endParaRPr lang="en-US"/>
          </a:p>
        </p:txBody>
      </p:sp>
      <p:sp>
        <p:nvSpPr>
          <p:cNvPr id="38" name="Text Placeholder 13">
            <a:extLst>
              <a:ext uri="{FF2B5EF4-FFF2-40B4-BE49-F238E27FC236}">
                <a16:creationId xmlns:a16="http://schemas.microsoft.com/office/drawing/2014/main" id="{E207E100-FC09-45EF-923A-7E3B184DE716}"/>
              </a:ext>
            </a:extLst>
          </p:cNvPr>
          <p:cNvSpPr>
            <a:spLocks noGrp="1"/>
          </p:cNvSpPr>
          <p:nvPr>
            <p:ph type="body" sz="quarter" idx="19"/>
          </p:nvPr>
        </p:nvSpPr>
        <p:spPr>
          <a:xfrm>
            <a:off x="3001475" y="5181600"/>
            <a:ext cx="2629380" cy="838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r>
              <a:rPr lang="en-US"/>
              <a:t>Edit Master text styles</a:t>
            </a:r>
          </a:p>
        </p:txBody>
      </p:sp>
      <p:sp>
        <p:nvSpPr>
          <p:cNvPr id="16" name="Picture Placeholder 10">
            <a:extLst>
              <a:ext uri="{FF2B5EF4-FFF2-40B4-BE49-F238E27FC236}">
                <a16:creationId xmlns:a16="http://schemas.microsoft.com/office/drawing/2014/main" id="{3762909D-4C5A-44BA-A7F5-93C1AE27E66B}"/>
              </a:ext>
            </a:extLst>
          </p:cNvPr>
          <p:cNvSpPr>
            <a:spLocks noGrp="1"/>
          </p:cNvSpPr>
          <p:nvPr>
            <p:ph type="pic" sz="quarter" idx="22"/>
          </p:nvPr>
        </p:nvSpPr>
        <p:spPr>
          <a:xfrm>
            <a:off x="6131337" y="3050306"/>
            <a:ext cx="2629381" cy="1981200"/>
          </a:xfrm>
        </p:spPr>
        <p:txBody>
          <a:bodyPr/>
          <a:lstStyle/>
          <a:p>
            <a:endParaRPr lang="en-US"/>
          </a:p>
        </p:txBody>
      </p:sp>
      <p:sp>
        <p:nvSpPr>
          <p:cNvPr id="17" name="Picture Placeholder 10">
            <a:extLst>
              <a:ext uri="{FF2B5EF4-FFF2-40B4-BE49-F238E27FC236}">
                <a16:creationId xmlns:a16="http://schemas.microsoft.com/office/drawing/2014/main" id="{10B39156-0299-4627-AD4A-278CC1DF18E1}"/>
              </a:ext>
            </a:extLst>
          </p:cNvPr>
          <p:cNvSpPr>
            <a:spLocks noGrp="1"/>
          </p:cNvSpPr>
          <p:nvPr>
            <p:ph type="pic" sz="quarter" idx="23"/>
          </p:nvPr>
        </p:nvSpPr>
        <p:spPr>
          <a:xfrm>
            <a:off x="9254723" y="3046382"/>
            <a:ext cx="2629381" cy="1981200"/>
          </a:xfrm>
        </p:spPr>
        <p:txBody>
          <a:bodyPr/>
          <a:lstStyle/>
          <a:p>
            <a:endParaRPr lang="en-US"/>
          </a:p>
        </p:txBody>
      </p:sp>
      <p:sp>
        <p:nvSpPr>
          <p:cNvPr id="18" name="Text Placeholder 13">
            <a:extLst>
              <a:ext uri="{FF2B5EF4-FFF2-40B4-BE49-F238E27FC236}">
                <a16:creationId xmlns:a16="http://schemas.microsoft.com/office/drawing/2014/main" id="{0C2DFF91-8571-4A02-92DF-18DD519B7850}"/>
              </a:ext>
            </a:extLst>
          </p:cNvPr>
          <p:cNvSpPr>
            <a:spLocks noGrp="1"/>
          </p:cNvSpPr>
          <p:nvPr>
            <p:ph type="body" sz="quarter" idx="24"/>
          </p:nvPr>
        </p:nvSpPr>
        <p:spPr>
          <a:xfrm>
            <a:off x="9254725" y="5181600"/>
            <a:ext cx="2629380" cy="838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r>
              <a:rPr lang="en-US"/>
              <a:t>Edit Master text styles</a:t>
            </a:r>
          </a:p>
        </p:txBody>
      </p:sp>
      <p:sp>
        <p:nvSpPr>
          <p:cNvPr id="20" name="Text Placeholder 13">
            <a:extLst>
              <a:ext uri="{FF2B5EF4-FFF2-40B4-BE49-F238E27FC236}">
                <a16:creationId xmlns:a16="http://schemas.microsoft.com/office/drawing/2014/main" id="{3AE7DE0B-71AD-409C-81F3-5017DFA2BAB4}"/>
              </a:ext>
            </a:extLst>
          </p:cNvPr>
          <p:cNvSpPr>
            <a:spLocks noGrp="1"/>
          </p:cNvSpPr>
          <p:nvPr>
            <p:ph type="body" sz="quarter" idx="25"/>
          </p:nvPr>
        </p:nvSpPr>
        <p:spPr>
          <a:xfrm>
            <a:off x="6131337" y="5181600"/>
            <a:ext cx="2629380" cy="838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r>
              <a:rPr lang="en-US"/>
              <a:t>Edit Master text styles</a:t>
            </a:r>
          </a:p>
        </p:txBody>
      </p:sp>
      <p:sp>
        <p:nvSpPr>
          <p:cNvPr id="15" name="Picture Placeholder 8">
            <a:extLst>
              <a:ext uri="{FF2B5EF4-FFF2-40B4-BE49-F238E27FC236}">
                <a16:creationId xmlns:a16="http://schemas.microsoft.com/office/drawing/2014/main" id="{36F05759-B6F3-CC4E-9144-284D1641C21E}"/>
              </a:ext>
            </a:extLst>
          </p:cNvPr>
          <p:cNvSpPr>
            <a:spLocks noGrp="1"/>
          </p:cNvSpPr>
          <p:nvPr>
            <p:ph type="pic" sz="quarter" idx="12"/>
          </p:nvPr>
        </p:nvSpPr>
        <p:spPr>
          <a:xfrm>
            <a:off x="-7342" y="0"/>
            <a:ext cx="2801227" cy="6294120"/>
          </a:xfrm>
        </p:spPr>
        <p:txBody>
          <a:bodyPr/>
          <a:lstStyle/>
          <a:p>
            <a:endParaRPr lang="en-US"/>
          </a:p>
        </p:txBody>
      </p:sp>
      <p:sp>
        <p:nvSpPr>
          <p:cNvPr id="22" name="Rectangle 21">
            <a:extLst>
              <a:ext uri="{FF2B5EF4-FFF2-40B4-BE49-F238E27FC236}">
                <a16:creationId xmlns:a16="http://schemas.microsoft.com/office/drawing/2014/main" id="{D746948D-92C0-C243-B598-EDF316076BD8}"/>
              </a:ext>
            </a:extLst>
          </p:cNvPr>
          <p:cNvSpPr/>
          <p:nvPr userDrawn="1"/>
        </p:nvSpPr>
        <p:spPr>
          <a:xfrm>
            <a:off x="2971026" y="1"/>
            <a:ext cx="9217799" cy="2517835"/>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08" rIns="45708" rtlCol="0" anchor="ctr">
            <a:noAutofit/>
          </a:bodyPr>
          <a:lstStyle/>
          <a:p>
            <a:pPr algn="ctr">
              <a:spcAft>
                <a:spcPts val="300"/>
              </a:spcAft>
            </a:pPr>
            <a:endParaRPr lang="en-US" sz="1799">
              <a:latin typeface="Calibri" panose="020F0502020204030204" pitchFamily="34" charset="0"/>
            </a:endParaRPr>
          </a:p>
        </p:txBody>
      </p:sp>
      <p:sp>
        <p:nvSpPr>
          <p:cNvPr id="23" name="Text Placeholder 35">
            <a:extLst>
              <a:ext uri="{FF2B5EF4-FFF2-40B4-BE49-F238E27FC236}">
                <a16:creationId xmlns:a16="http://schemas.microsoft.com/office/drawing/2014/main" id="{4DFB3F7C-3602-E24E-93C6-941EAF373426}"/>
              </a:ext>
            </a:extLst>
          </p:cNvPr>
          <p:cNvSpPr>
            <a:spLocks noGrp="1"/>
          </p:cNvSpPr>
          <p:nvPr>
            <p:ph type="body" sz="quarter" idx="17"/>
          </p:nvPr>
        </p:nvSpPr>
        <p:spPr>
          <a:xfrm>
            <a:off x="3428107" y="420688"/>
            <a:ext cx="7846556" cy="722313"/>
          </a:xfrm>
        </p:spPr>
        <p:txBody>
          <a:bodyPr>
            <a:noAutofit/>
          </a:bodyPr>
          <a:lstStyle>
            <a:lvl1pPr>
              <a:defRPr sz="3599" b="0" spc="-150">
                <a:solidFill>
                  <a:schemeClr val="bg1"/>
                </a:solidFill>
              </a:defRPr>
            </a:lvl1pPr>
            <a:lvl2pPr>
              <a:defRPr sz="3599" b="1" spc="-150">
                <a:solidFill>
                  <a:schemeClr val="bg1"/>
                </a:solidFill>
              </a:defRPr>
            </a:lvl2pPr>
            <a:lvl3pPr>
              <a:defRPr sz="3599" b="1" spc="-150">
                <a:solidFill>
                  <a:schemeClr val="bg1"/>
                </a:solidFill>
              </a:defRPr>
            </a:lvl3pPr>
            <a:lvl4pPr>
              <a:defRPr sz="3599" b="1" spc="-150">
                <a:solidFill>
                  <a:schemeClr val="bg1"/>
                </a:solidFill>
              </a:defRPr>
            </a:lvl4pPr>
            <a:lvl5pPr>
              <a:defRPr sz="3599" b="1" spc="-150">
                <a:solidFill>
                  <a:schemeClr val="bg1"/>
                </a:solidFill>
              </a:defRPr>
            </a:lvl5pPr>
          </a:lstStyle>
          <a:p>
            <a:pPr lvl="0"/>
            <a:r>
              <a:rPr lang="en-US"/>
              <a:t>Edit Master text styles</a:t>
            </a:r>
          </a:p>
        </p:txBody>
      </p:sp>
      <p:sp>
        <p:nvSpPr>
          <p:cNvPr id="24" name="Text Placeholder 35">
            <a:extLst>
              <a:ext uri="{FF2B5EF4-FFF2-40B4-BE49-F238E27FC236}">
                <a16:creationId xmlns:a16="http://schemas.microsoft.com/office/drawing/2014/main" id="{95F3D769-447D-5341-AE92-CC42F084247C}"/>
              </a:ext>
            </a:extLst>
          </p:cNvPr>
          <p:cNvSpPr>
            <a:spLocks noGrp="1"/>
          </p:cNvSpPr>
          <p:nvPr>
            <p:ph type="body" sz="quarter" idx="18"/>
          </p:nvPr>
        </p:nvSpPr>
        <p:spPr>
          <a:xfrm>
            <a:off x="3395613" y="1406683"/>
            <a:ext cx="7846556" cy="847471"/>
          </a:xfrm>
        </p:spPr>
        <p:txBody>
          <a:bodyPr>
            <a:noAutofit/>
          </a:bodyPr>
          <a:lstStyle>
            <a:lvl1pPr>
              <a:defRPr sz="2399" b="0" spc="0">
                <a:solidFill>
                  <a:schemeClr val="bg1"/>
                </a:solidFill>
              </a:defRPr>
            </a:lvl1pPr>
            <a:lvl2pPr>
              <a:defRPr sz="2399" b="0" spc="0">
                <a:solidFill>
                  <a:schemeClr val="bg1"/>
                </a:solidFill>
              </a:defRPr>
            </a:lvl2pPr>
            <a:lvl3pPr>
              <a:defRPr sz="2399" b="0" spc="0">
                <a:solidFill>
                  <a:schemeClr val="bg1"/>
                </a:solidFill>
              </a:defRPr>
            </a:lvl3pPr>
            <a:lvl4pPr>
              <a:defRPr sz="2399" b="0" spc="0">
                <a:solidFill>
                  <a:schemeClr val="bg1"/>
                </a:solidFill>
              </a:defRPr>
            </a:lvl4pPr>
            <a:lvl5pPr>
              <a:defRPr sz="2399" b="0" spc="0">
                <a:solidFill>
                  <a:schemeClr val="bg1"/>
                </a:solidFill>
              </a:defRPr>
            </a:lvl5pPr>
          </a:lstStyle>
          <a:p>
            <a:pPr lvl="0"/>
            <a:r>
              <a:rPr lang="en-US"/>
              <a:t>Edit Master text styles</a:t>
            </a:r>
          </a:p>
        </p:txBody>
      </p:sp>
      <p:cxnSp>
        <p:nvCxnSpPr>
          <p:cNvPr id="25" name="Straight Connector 24">
            <a:extLst>
              <a:ext uri="{FF2B5EF4-FFF2-40B4-BE49-F238E27FC236}">
                <a16:creationId xmlns:a16="http://schemas.microsoft.com/office/drawing/2014/main" id="{422BAB99-B9F7-574A-91E5-C4C327A287F0}"/>
              </a:ext>
            </a:extLst>
          </p:cNvPr>
          <p:cNvCxnSpPr>
            <a:cxnSpLocks/>
          </p:cNvCxnSpPr>
          <p:nvPr userDrawn="1"/>
        </p:nvCxnSpPr>
        <p:spPr>
          <a:xfrm>
            <a:off x="3461965" y="1238150"/>
            <a:ext cx="7694196"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169442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88B3E11-AD36-4F97-B219-CAC05624A5D9}"/>
              </a:ext>
            </a:extLst>
          </p:cNvPr>
          <p:cNvSpPr/>
          <p:nvPr userDrawn="1"/>
        </p:nvSpPr>
        <p:spPr>
          <a:xfrm>
            <a:off x="-9695" y="3733800"/>
            <a:ext cx="12188825" cy="2560320"/>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08" rIns="45708" rtlCol="0" anchor="ctr">
            <a:noAutofit/>
          </a:bodyPr>
          <a:lstStyle/>
          <a:p>
            <a:pPr algn="ctr">
              <a:spcAft>
                <a:spcPts val="300"/>
              </a:spcAft>
            </a:pPr>
            <a:endParaRPr lang="en-US" sz="1799">
              <a:latin typeface="Calibri" panose="020F0502020204030204" pitchFamily="34" charset="0"/>
            </a:endParaRPr>
          </a:p>
        </p:txBody>
      </p:sp>
      <p:sp>
        <p:nvSpPr>
          <p:cNvPr id="36" name="Text Placeholder 35">
            <a:extLst>
              <a:ext uri="{FF2B5EF4-FFF2-40B4-BE49-F238E27FC236}">
                <a16:creationId xmlns:a16="http://schemas.microsoft.com/office/drawing/2014/main" id="{3AEFF514-3864-439D-BB3B-133A30D3A244}"/>
              </a:ext>
            </a:extLst>
          </p:cNvPr>
          <p:cNvSpPr>
            <a:spLocks noGrp="1"/>
          </p:cNvSpPr>
          <p:nvPr>
            <p:ph type="body" sz="quarter" idx="17"/>
          </p:nvPr>
        </p:nvSpPr>
        <p:spPr>
          <a:xfrm>
            <a:off x="718115" y="4159340"/>
            <a:ext cx="10785089" cy="722313"/>
          </a:xfrm>
        </p:spPr>
        <p:txBody>
          <a:bodyPr>
            <a:noAutofit/>
          </a:bodyPr>
          <a:lstStyle>
            <a:lvl1pPr>
              <a:defRPr sz="3599" b="0" spc="-150">
                <a:solidFill>
                  <a:schemeClr val="bg1"/>
                </a:solidFill>
              </a:defRPr>
            </a:lvl1pPr>
            <a:lvl2pPr>
              <a:defRPr sz="3599" b="1" spc="-150">
                <a:solidFill>
                  <a:schemeClr val="bg1"/>
                </a:solidFill>
              </a:defRPr>
            </a:lvl2pPr>
            <a:lvl3pPr>
              <a:defRPr sz="3599" b="1" spc="-150">
                <a:solidFill>
                  <a:schemeClr val="bg1"/>
                </a:solidFill>
              </a:defRPr>
            </a:lvl3pPr>
            <a:lvl4pPr>
              <a:defRPr sz="3599" b="1" spc="-150">
                <a:solidFill>
                  <a:schemeClr val="bg1"/>
                </a:solidFill>
              </a:defRPr>
            </a:lvl4pPr>
            <a:lvl5pPr>
              <a:defRPr sz="3599" b="1" spc="-150">
                <a:solidFill>
                  <a:schemeClr val="bg1"/>
                </a:solidFill>
              </a:defRPr>
            </a:lvl5pPr>
          </a:lstStyle>
          <a:p>
            <a:pPr lvl="0"/>
            <a:endParaRPr lang="en-US"/>
          </a:p>
        </p:txBody>
      </p:sp>
      <p:sp>
        <p:nvSpPr>
          <p:cNvPr id="37" name="Text Placeholder 35">
            <a:extLst>
              <a:ext uri="{FF2B5EF4-FFF2-40B4-BE49-F238E27FC236}">
                <a16:creationId xmlns:a16="http://schemas.microsoft.com/office/drawing/2014/main" id="{02A4E3BC-595C-40A8-B305-409CEC422560}"/>
              </a:ext>
            </a:extLst>
          </p:cNvPr>
          <p:cNvSpPr>
            <a:spLocks noGrp="1"/>
          </p:cNvSpPr>
          <p:nvPr>
            <p:ph type="body" sz="quarter" idx="18"/>
          </p:nvPr>
        </p:nvSpPr>
        <p:spPr>
          <a:xfrm>
            <a:off x="685620" y="5100982"/>
            <a:ext cx="10785089" cy="847471"/>
          </a:xfrm>
        </p:spPr>
        <p:txBody>
          <a:bodyPr>
            <a:noAutofit/>
          </a:bodyPr>
          <a:lstStyle>
            <a:lvl1pPr>
              <a:defRPr sz="2399" b="0" spc="0">
                <a:solidFill>
                  <a:schemeClr val="bg1"/>
                </a:solidFill>
              </a:defRPr>
            </a:lvl1pPr>
            <a:lvl2pPr>
              <a:defRPr sz="2399" b="0" spc="0">
                <a:solidFill>
                  <a:schemeClr val="bg1"/>
                </a:solidFill>
              </a:defRPr>
            </a:lvl2pPr>
            <a:lvl3pPr>
              <a:defRPr sz="2399" b="0" spc="0">
                <a:solidFill>
                  <a:schemeClr val="bg1"/>
                </a:solidFill>
              </a:defRPr>
            </a:lvl3pPr>
            <a:lvl4pPr>
              <a:defRPr sz="2399" b="0" spc="0">
                <a:solidFill>
                  <a:schemeClr val="bg1"/>
                </a:solidFill>
              </a:defRPr>
            </a:lvl4pPr>
            <a:lvl5pPr>
              <a:defRPr sz="2399" b="0" spc="0">
                <a:solidFill>
                  <a:schemeClr val="bg1"/>
                </a:solidFill>
              </a:defRPr>
            </a:lvl5pPr>
          </a:lstStyle>
          <a:p>
            <a:pPr lvl="0"/>
            <a:endParaRPr lang="en-US"/>
          </a:p>
        </p:txBody>
      </p:sp>
      <p:sp>
        <p:nvSpPr>
          <p:cNvPr id="15" name="Picture Placeholder 10">
            <a:extLst>
              <a:ext uri="{FF2B5EF4-FFF2-40B4-BE49-F238E27FC236}">
                <a16:creationId xmlns:a16="http://schemas.microsoft.com/office/drawing/2014/main" id="{965E55E5-5151-484C-88C4-09DA4F207CF3}"/>
              </a:ext>
            </a:extLst>
          </p:cNvPr>
          <p:cNvSpPr>
            <a:spLocks noGrp="1"/>
          </p:cNvSpPr>
          <p:nvPr>
            <p:ph type="pic" sz="quarter" idx="22"/>
          </p:nvPr>
        </p:nvSpPr>
        <p:spPr>
          <a:xfrm>
            <a:off x="0" y="0"/>
            <a:ext cx="12194919" cy="3611880"/>
          </a:xfrm>
        </p:spPr>
        <p:txBody>
          <a:bodyPr/>
          <a:lstStyle/>
          <a:p>
            <a:endParaRPr lang="en-US"/>
          </a:p>
        </p:txBody>
      </p:sp>
    </p:spTree>
    <p:extLst>
      <p:ext uri="{BB962C8B-B14F-4D97-AF65-F5344CB8AC3E}">
        <p14:creationId xmlns:p14="http://schemas.microsoft.com/office/powerpoint/2010/main" val="36804694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88B3E11-AD36-4F97-B219-CAC05624A5D9}"/>
              </a:ext>
            </a:extLst>
          </p:cNvPr>
          <p:cNvSpPr/>
          <p:nvPr userDrawn="1"/>
        </p:nvSpPr>
        <p:spPr>
          <a:xfrm>
            <a:off x="2971026" y="1"/>
            <a:ext cx="9217799" cy="2517835"/>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08" rIns="45708" rtlCol="0" anchor="ctr">
            <a:noAutofit/>
          </a:bodyPr>
          <a:lstStyle/>
          <a:p>
            <a:pPr algn="ctr">
              <a:spcAft>
                <a:spcPts val="300"/>
              </a:spcAft>
            </a:pPr>
            <a:endParaRPr lang="en-US" sz="1799">
              <a:latin typeface="Calibri" panose="020F0502020204030204" pitchFamily="34" charset="0"/>
            </a:endParaRPr>
          </a:p>
        </p:txBody>
      </p:sp>
      <p:sp>
        <p:nvSpPr>
          <p:cNvPr id="11" name="Picture Placeholder 10">
            <a:extLst>
              <a:ext uri="{FF2B5EF4-FFF2-40B4-BE49-F238E27FC236}">
                <a16:creationId xmlns:a16="http://schemas.microsoft.com/office/drawing/2014/main" id="{2C8953C3-095F-42EE-9A69-02895100EF3C}"/>
              </a:ext>
            </a:extLst>
          </p:cNvPr>
          <p:cNvSpPr>
            <a:spLocks noGrp="1"/>
          </p:cNvSpPr>
          <p:nvPr>
            <p:ph type="pic" sz="quarter" idx="13"/>
          </p:nvPr>
        </p:nvSpPr>
        <p:spPr>
          <a:xfrm>
            <a:off x="1295062" y="2680093"/>
            <a:ext cx="3199567" cy="3081867"/>
          </a:xfrm>
        </p:spPr>
        <p:txBody>
          <a:bodyPr/>
          <a:lstStyle/>
          <a:p>
            <a:endParaRPr lang="en-US"/>
          </a:p>
        </p:txBody>
      </p:sp>
      <p:sp>
        <p:nvSpPr>
          <p:cNvPr id="36" name="Text Placeholder 35">
            <a:extLst>
              <a:ext uri="{FF2B5EF4-FFF2-40B4-BE49-F238E27FC236}">
                <a16:creationId xmlns:a16="http://schemas.microsoft.com/office/drawing/2014/main" id="{3AEFF514-3864-439D-BB3B-133A30D3A244}"/>
              </a:ext>
            </a:extLst>
          </p:cNvPr>
          <p:cNvSpPr>
            <a:spLocks noGrp="1"/>
          </p:cNvSpPr>
          <p:nvPr>
            <p:ph type="body" sz="quarter" idx="17"/>
          </p:nvPr>
        </p:nvSpPr>
        <p:spPr>
          <a:xfrm>
            <a:off x="3275747" y="762001"/>
            <a:ext cx="7846556" cy="722313"/>
          </a:xfrm>
        </p:spPr>
        <p:txBody>
          <a:bodyPr>
            <a:noAutofit/>
          </a:bodyPr>
          <a:lstStyle>
            <a:lvl1pPr>
              <a:defRPr sz="3999" b="0" spc="-150">
                <a:solidFill>
                  <a:schemeClr val="bg1"/>
                </a:solidFill>
              </a:defRPr>
            </a:lvl1pPr>
            <a:lvl2pPr>
              <a:defRPr sz="3599" b="1" spc="-150">
                <a:solidFill>
                  <a:schemeClr val="bg1"/>
                </a:solidFill>
              </a:defRPr>
            </a:lvl2pPr>
            <a:lvl3pPr>
              <a:defRPr sz="3599" b="1" spc="-150">
                <a:solidFill>
                  <a:schemeClr val="bg1"/>
                </a:solidFill>
              </a:defRPr>
            </a:lvl3pPr>
            <a:lvl4pPr>
              <a:defRPr sz="3599" b="1" spc="-150">
                <a:solidFill>
                  <a:schemeClr val="bg1"/>
                </a:solidFill>
              </a:defRPr>
            </a:lvl4pPr>
            <a:lvl5pPr>
              <a:defRPr sz="3599" b="1" spc="-150">
                <a:solidFill>
                  <a:schemeClr val="bg1"/>
                </a:solidFill>
              </a:defRPr>
            </a:lvl5pPr>
          </a:lstStyle>
          <a:p>
            <a:pPr lvl="0"/>
            <a:r>
              <a:rPr lang="en-US"/>
              <a:t>Edit Master text styles</a:t>
            </a:r>
          </a:p>
        </p:txBody>
      </p:sp>
      <p:sp>
        <p:nvSpPr>
          <p:cNvPr id="38" name="Text Placeholder 13">
            <a:extLst>
              <a:ext uri="{FF2B5EF4-FFF2-40B4-BE49-F238E27FC236}">
                <a16:creationId xmlns:a16="http://schemas.microsoft.com/office/drawing/2014/main" id="{E207E100-FC09-45EF-923A-7E3B184DE716}"/>
              </a:ext>
            </a:extLst>
          </p:cNvPr>
          <p:cNvSpPr>
            <a:spLocks noGrp="1"/>
          </p:cNvSpPr>
          <p:nvPr>
            <p:ph type="body" sz="quarter" idx="19"/>
          </p:nvPr>
        </p:nvSpPr>
        <p:spPr>
          <a:xfrm>
            <a:off x="1295062" y="5761959"/>
            <a:ext cx="2232287" cy="457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r>
              <a:rPr lang="en-US"/>
              <a:t>Edit Master text</a:t>
            </a:r>
          </a:p>
        </p:txBody>
      </p:sp>
      <p:sp>
        <p:nvSpPr>
          <p:cNvPr id="15" name="Picture Placeholder 10">
            <a:extLst>
              <a:ext uri="{FF2B5EF4-FFF2-40B4-BE49-F238E27FC236}">
                <a16:creationId xmlns:a16="http://schemas.microsoft.com/office/drawing/2014/main" id="{EB7E683C-91F3-449D-9519-DB3605B8385B}"/>
              </a:ext>
            </a:extLst>
          </p:cNvPr>
          <p:cNvSpPr>
            <a:spLocks noGrp="1"/>
          </p:cNvSpPr>
          <p:nvPr>
            <p:ph type="pic" sz="quarter" idx="20"/>
          </p:nvPr>
        </p:nvSpPr>
        <p:spPr>
          <a:xfrm>
            <a:off x="7389477" y="2680093"/>
            <a:ext cx="1520113" cy="1515835"/>
          </a:xfrm>
        </p:spPr>
        <p:txBody>
          <a:bodyPr/>
          <a:lstStyle/>
          <a:p>
            <a:endParaRPr lang="en-US"/>
          </a:p>
        </p:txBody>
      </p:sp>
      <p:sp>
        <p:nvSpPr>
          <p:cNvPr id="22" name="Picture Placeholder 10">
            <a:extLst>
              <a:ext uri="{FF2B5EF4-FFF2-40B4-BE49-F238E27FC236}">
                <a16:creationId xmlns:a16="http://schemas.microsoft.com/office/drawing/2014/main" id="{576AB3B4-C874-42EB-AEE7-A8D32DEF98E3}"/>
              </a:ext>
            </a:extLst>
          </p:cNvPr>
          <p:cNvSpPr>
            <a:spLocks noGrp="1"/>
          </p:cNvSpPr>
          <p:nvPr>
            <p:ph type="pic" sz="quarter" idx="25"/>
          </p:nvPr>
        </p:nvSpPr>
        <p:spPr>
          <a:xfrm>
            <a:off x="7389476" y="4251053"/>
            <a:ext cx="1520113" cy="1515835"/>
          </a:xfrm>
        </p:spPr>
        <p:txBody>
          <a:bodyPr/>
          <a:lstStyle/>
          <a:p>
            <a:endParaRPr lang="en-US"/>
          </a:p>
        </p:txBody>
      </p:sp>
      <p:sp>
        <p:nvSpPr>
          <p:cNvPr id="23" name="Picture Placeholder 10">
            <a:extLst>
              <a:ext uri="{FF2B5EF4-FFF2-40B4-BE49-F238E27FC236}">
                <a16:creationId xmlns:a16="http://schemas.microsoft.com/office/drawing/2014/main" id="{24129921-CA26-4CE6-B994-966E18622107}"/>
              </a:ext>
            </a:extLst>
          </p:cNvPr>
          <p:cNvSpPr>
            <a:spLocks noGrp="1"/>
          </p:cNvSpPr>
          <p:nvPr>
            <p:ph type="pic" sz="quarter" idx="26"/>
          </p:nvPr>
        </p:nvSpPr>
        <p:spPr>
          <a:xfrm>
            <a:off x="8985771" y="2680093"/>
            <a:ext cx="1520113" cy="1515835"/>
          </a:xfrm>
        </p:spPr>
        <p:txBody>
          <a:bodyPr/>
          <a:lstStyle/>
          <a:p>
            <a:endParaRPr lang="en-US"/>
          </a:p>
        </p:txBody>
      </p:sp>
      <p:sp>
        <p:nvSpPr>
          <p:cNvPr id="24" name="Picture Placeholder 10">
            <a:extLst>
              <a:ext uri="{FF2B5EF4-FFF2-40B4-BE49-F238E27FC236}">
                <a16:creationId xmlns:a16="http://schemas.microsoft.com/office/drawing/2014/main" id="{075BBAA3-1C19-4B1D-B55D-57CDA52CD580}"/>
              </a:ext>
            </a:extLst>
          </p:cNvPr>
          <p:cNvSpPr>
            <a:spLocks noGrp="1"/>
          </p:cNvSpPr>
          <p:nvPr>
            <p:ph type="pic" sz="quarter" idx="27"/>
          </p:nvPr>
        </p:nvSpPr>
        <p:spPr>
          <a:xfrm>
            <a:off x="8985770" y="4251053"/>
            <a:ext cx="1520113" cy="1515835"/>
          </a:xfrm>
        </p:spPr>
        <p:txBody>
          <a:bodyPr/>
          <a:lstStyle/>
          <a:p>
            <a:endParaRPr lang="en-US"/>
          </a:p>
        </p:txBody>
      </p:sp>
      <p:sp>
        <p:nvSpPr>
          <p:cNvPr id="30" name="Text Placeholder 13">
            <a:extLst>
              <a:ext uri="{FF2B5EF4-FFF2-40B4-BE49-F238E27FC236}">
                <a16:creationId xmlns:a16="http://schemas.microsoft.com/office/drawing/2014/main" id="{0810F247-E66D-4839-A69D-E3D16B523CC4}"/>
              </a:ext>
            </a:extLst>
          </p:cNvPr>
          <p:cNvSpPr>
            <a:spLocks noGrp="1"/>
          </p:cNvSpPr>
          <p:nvPr>
            <p:ph type="body" sz="quarter" idx="28"/>
          </p:nvPr>
        </p:nvSpPr>
        <p:spPr>
          <a:xfrm>
            <a:off x="7389475" y="5777072"/>
            <a:ext cx="2232287" cy="457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r>
              <a:rPr lang="en-US"/>
              <a:t>Edit Master text</a:t>
            </a:r>
          </a:p>
        </p:txBody>
      </p:sp>
      <p:pic>
        <p:nvPicPr>
          <p:cNvPr id="2" name="Picture 1">
            <a:extLst>
              <a:ext uri="{FF2B5EF4-FFF2-40B4-BE49-F238E27FC236}">
                <a16:creationId xmlns:a16="http://schemas.microsoft.com/office/drawing/2014/main" id="{B49BCB01-5781-455F-8930-0AE2BE72A433}"/>
              </a:ext>
            </a:extLst>
          </p:cNvPr>
          <p:cNvPicPr>
            <a:picLocks noChangeAspect="1"/>
          </p:cNvPicPr>
          <p:nvPr userDrawn="1"/>
        </p:nvPicPr>
        <p:blipFill>
          <a:blip r:embed="rId2"/>
          <a:stretch>
            <a:fillRect/>
          </a:stretch>
        </p:blipFill>
        <p:spPr>
          <a:xfrm>
            <a:off x="5164781" y="3796744"/>
            <a:ext cx="1539073" cy="1003856"/>
          </a:xfrm>
          <a:prstGeom prst="rect">
            <a:avLst/>
          </a:prstGeom>
        </p:spPr>
      </p:pic>
      <p:sp>
        <p:nvSpPr>
          <p:cNvPr id="16" name="Picture Placeholder 8">
            <a:extLst>
              <a:ext uri="{FF2B5EF4-FFF2-40B4-BE49-F238E27FC236}">
                <a16:creationId xmlns:a16="http://schemas.microsoft.com/office/drawing/2014/main" id="{B00D28DE-E8A9-5B48-8099-19BB533D9E90}"/>
              </a:ext>
            </a:extLst>
          </p:cNvPr>
          <p:cNvSpPr>
            <a:spLocks noGrp="1"/>
          </p:cNvSpPr>
          <p:nvPr>
            <p:ph type="pic" sz="quarter" idx="12"/>
          </p:nvPr>
        </p:nvSpPr>
        <p:spPr>
          <a:xfrm>
            <a:off x="-7342" y="1"/>
            <a:ext cx="2801227" cy="2517835"/>
          </a:xfrm>
        </p:spPr>
        <p:txBody>
          <a:bodyPr/>
          <a:lstStyle/>
          <a:p>
            <a:endParaRPr lang="en-US"/>
          </a:p>
        </p:txBody>
      </p:sp>
    </p:spTree>
    <p:extLst>
      <p:ext uri="{BB962C8B-B14F-4D97-AF65-F5344CB8AC3E}">
        <p14:creationId xmlns:p14="http://schemas.microsoft.com/office/powerpoint/2010/main" val="35562902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E1DF8491-8798-47C1-BC07-71BE24EEB1B0}"/>
              </a:ext>
            </a:extLst>
          </p:cNvPr>
          <p:cNvGrpSpPr/>
          <p:nvPr userDrawn="1"/>
        </p:nvGrpSpPr>
        <p:grpSpPr>
          <a:xfrm>
            <a:off x="0" y="-4852"/>
            <a:ext cx="12188825" cy="2517835"/>
            <a:chOff x="2964466" y="1595725"/>
            <a:chExt cx="9220200" cy="2517835"/>
          </a:xfrm>
        </p:grpSpPr>
        <p:sp>
          <p:nvSpPr>
            <p:cNvPr id="19" name="Rectangle 18">
              <a:extLst>
                <a:ext uri="{FF2B5EF4-FFF2-40B4-BE49-F238E27FC236}">
                  <a16:creationId xmlns:a16="http://schemas.microsoft.com/office/drawing/2014/main" id="{888B3E11-AD36-4F97-B219-CAC05624A5D9}"/>
                </a:ext>
              </a:extLst>
            </p:cNvPr>
            <p:cNvSpPr/>
            <p:nvPr userDrawn="1"/>
          </p:nvSpPr>
          <p:spPr>
            <a:xfrm>
              <a:off x="2964466" y="1595725"/>
              <a:ext cx="9220200" cy="2517835"/>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20" rIns="45720" rtlCol="0" anchor="ctr">
              <a:noAutofit/>
            </a:bodyPr>
            <a:lstStyle/>
            <a:p>
              <a:pPr algn="ctr">
                <a:spcAft>
                  <a:spcPts val="300"/>
                </a:spcAft>
              </a:pPr>
              <a:endParaRPr lang="en-US" sz="1799">
                <a:latin typeface="Calibri" panose="020F0502020204030204" pitchFamily="34" charset="0"/>
              </a:endParaRPr>
            </a:p>
          </p:txBody>
        </p:sp>
        <p:cxnSp>
          <p:nvCxnSpPr>
            <p:cNvPr id="21" name="Straight Connector 20">
              <a:extLst>
                <a:ext uri="{FF2B5EF4-FFF2-40B4-BE49-F238E27FC236}">
                  <a16:creationId xmlns:a16="http://schemas.microsoft.com/office/drawing/2014/main" id="{6E8B6806-74F1-4963-90CB-0784E09CC377}"/>
                </a:ext>
              </a:extLst>
            </p:cNvPr>
            <p:cNvCxnSpPr>
              <a:cxnSpLocks/>
            </p:cNvCxnSpPr>
            <p:nvPr userDrawn="1"/>
          </p:nvCxnSpPr>
          <p:spPr>
            <a:xfrm>
              <a:off x="3360166" y="2825238"/>
              <a:ext cx="8283416"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Picture Placeholder 10">
            <a:extLst>
              <a:ext uri="{FF2B5EF4-FFF2-40B4-BE49-F238E27FC236}">
                <a16:creationId xmlns:a16="http://schemas.microsoft.com/office/drawing/2014/main" id="{2C8953C3-095F-42EE-9A69-02895100EF3C}"/>
              </a:ext>
            </a:extLst>
          </p:cNvPr>
          <p:cNvSpPr>
            <a:spLocks noGrp="1"/>
          </p:cNvSpPr>
          <p:nvPr>
            <p:ph type="pic" sz="quarter" idx="13"/>
          </p:nvPr>
        </p:nvSpPr>
        <p:spPr>
          <a:xfrm>
            <a:off x="3406095" y="2784001"/>
            <a:ext cx="2546964" cy="2547627"/>
          </a:xfrm>
        </p:spPr>
        <p:txBody>
          <a:bodyPr/>
          <a:lstStyle/>
          <a:p>
            <a:endParaRPr lang="en-US"/>
          </a:p>
        </p:txBody>
      </p:sp>
      <p:sp>
        <p:nvSpPr>
          <p:cNvPr id="12" name="Picture Placeholder 10">
            <a:extLst>
              <a:ext uri="{FF2B5EF4-FFF2-40B4-BE49-F238E27FC236}">
                <a16:creationId xmlns:a16="http://schemas.microsoft.com/office/drawing/2014/main" id="{8C086F0B-FFDF-41A7-907C-FEA6A8FD512A}"/>
              </a:ext>
            </a:extLst>
          </p:cNvPr>
          <p:cNvSpPr>
            <a:spLocks noGrp="1"/>
          </p:cNvSpPr>
          <p:nvPr>
            <p:ph type="pic" sz="quarter" idx="14"/>
          </p:nvPr>
        </p:nvSpPr>
        <p:spPr>
          <a:xfrm>
            <a:off x="6311947" y="2784001"/>
            <a:ext cx="2546964" cy="2547627"/>
          </a:xfrm>
        </p:spPr>
        <p:txBody>
          <a:bodyPr/>
          <a:lstStyle/>
          <a:p>
            <a:endParaRPr lang="en-US"/>
          </a:p>
        </p:txBody>
      </p:sp>
      <p:sp>
        <p:nvSpPr>
          <p:cNvPr id="13" name="Picture Placeholder 10">
            <a:extLst>
              <a:ext uri="{FF2B5EF4-FFF2-40B4-BE49-F238E27FC236}">
                <a16:creationId xmlns:a16="http://schemas.microsoft.com/office/drawing/2014/main" id="{302B7E7D-F240-49C2-A77D-DC882EC291EF}"/>
              </a:ext>
            </a:extLst>
          </p:cNvPr>
          <p:cNvSpPr>
            <a:spLocks noGrp="1"/>
          </p:cNvSpPr>
          <p:nvPr>
            <p:ph type="pic" sz="quarter" idx="15"/>
          </p:nvPr>
        </p:nvSpPr>
        <p:spPr>
          <a:xfrm>
            <a:off x="9217799" y="2784001"/>
            <a:ext cx="2546964" cy="2547627"/>
          </a:xfrm>
        </p:spPr>
        <p:txBody>
          <a:bodyPr/>
          <a:lstStyle/>
          <a:p>
            <a:endParaRPr lang="en-US"/>
          </a:p>
        </p:txBody>
      </p:sp>
      <p:sp>
        <p:nvSpPr>
          <p:cNvPr id="36" name="Text Placeholder 35">
            <a:extLst>
              <a:ext uri="{FF2B5EF4-FFF2-40B4-BE49-F238E27FC236}">
                <a16:creationId xmlns:a16="http://schemas.microsoft.com/office/drawing/2014/main" id="{3AEFF514-3864-439D-BB3B-133A30D3A244}"/>
              </a:ext>
            </a:extLst>
          </p:cNvPr>
          <p:cNvSpPr>
            <a:spLocks noGrp="1"/>
          </p:cNvSpPr>
          <p:nvPr>
            <p:ph type="body" sz="quarter" idx="17"/>
          </p:nvPr>
        </p:nvSpPr>
        <p:spPr>
          <a:xfrm>
            <a:off x="533261" y="420688"/>
            <a:ext cx="10785089" cy="722313"/>
          </a:xfrm>
        </p:spPr>
        <p:txBody>
          <a:bodyPr>
            <a:noAutofit/>
          </a:bodyPr>
          <a:lstStyle>
            <a:lvl1pPr>
              <a:defRPr sz="3599" b="0" spc="-150">
                <a:solidFill>
                  <a:schemeClr val="bg1"/>
                </a:solidFill>
              </a:defRPr>
            </a:lvl1pPr>
            <a:lvl2pPr>
              <a:defRPr sz="3599" b="1" spc="-150">
                <a:solidFill>
                  <a:schemeClr val="bg1"/>
                </a:solidFill>
              </a:defRPr>
            </a:lvl2pPr>
            <a:lvl3pPr>
              <a:defRPr sz="3599" b="1" spc="-150">
                <a:solidFill>
                  <a:schemeClr val="bg1"/>
                </a:solidFill>
              </a:defRPr>
            </a:lvl3pPr>
            <a:lvl4pPr>
              <a:defRPr sz="3599" b="1" spc="-150">
                <a:solidFill>
                  <a:schemeClr val="bg1"/>
                </a:solidFill>
              </a:defRPr>
            </a:lvl4pPr>
            <a:lvl5pPr>
              <a:defRPr sz="3599" b="1" spc="-150">
                <a:solidFill>
                  <a:schemeClr val="bg1"/>
                </a:solidFill>
              </a:defRPr>
            </a:lvl5pPr>
          </a:lstStyle>
          <a:p>
            <a:pPr lvl="0"/>
            <a:endParaRPr lang="en-US"/>
          </a:p>
        </p:txBody>
      </p:sp>
      <p:sp>
        <p:nvSpPr>
          <p:cNvPr id="37" name="Text Placeholder 35">
            <a:extLst>
              <a:ext uri="{FF2B5EF4-FFF2-40B4-BE49-F238E27FC236}">
                <a16:creationId xmlns:a16="http://schemas.microsoft.com/office/drawing/2014/main" id="{02A4E3BC-595C-40A8-B305-409CEC422560}"/>
              </a:ext>
            </a:extLst>
          </p:cNvPr>
          <p:cNvSpPr>
            <a:spLocks noGrp="1"/>
          </p:cNvSpPr>
          <p:nvPr>
            <p:ph type="body" sz="quarter" idx="18"/>
          </p:nvPr>
        </p:nvSpPr>
        <p:spPr>
          <a:xfrm>
            <a:off x="533261" y="1362330"/>
            <a:ext cx="10785089" cy="847471"/>
          </a:xfrm>
        </p:spPr>
        <p:txBody>
          <a:bodyPr>
            <a:noAutofit/>
          </a:bodyPr>
          <a:lstStyle>
            <a:lvl1pPr>
              <a:defRPr sz="2399" b="0" spc="0">
                <a:solidFill>
                  <a:schemeClr val="bg1"/>
                </a:solidFill>
              </a:defRPr>
            </a:lvl1pPr>
            <a:lvl2pPr>
              <a:defRPr sz="2399" b="0" spc="0">
                <a:solidFill>
                  <a:schemeClr val="bg1"/>
                </a:solidFill>
              </a:defRPr>
            </a:lvl2pPr>
            <a:lvl3pPr>
              <a:defRPr sz="2399" b="0" spc="0">
                <a:solidFill>
                  <a:schemeClr val="bg1"/>
                </a:solidFill>
              </a:defRPr>
            </a:lvl3pPr>
            <a:lvl4pPr>
              <a:defRPr sz="2399" b="0" spc="0">
                <a:solidFill>
                  <a:schemeClr val="bg1"/>
                </a:solidFill>
              </a:defRPr>
            </a:lvl4pPr>
            <a:lvl5pPr>
              <a:defRPr sz="2399" b="0" spc="0">
                <a:solidFill>
                  <a:schemeClr val="bg1"/>
                </a:solidFill>
              </a:defRPr>
            </a:lvl5pPr>
          </a:lstStyle>
          <a:p>
            <a:pPr lvl="0"/>
            <a:endParaRPr lang="en-US"/>
          </a:p>
        </p:txBody>
      </p:sp>
      <p:sp>
        <p:nvSpPr>
          <p:cNvPr id="38" name="Text Placeholder 13">
            <a:extLst>
              <a:ext uri="{FF2B5EF4-FFF2-40B4-BE49-F238E27FC236}">
                <a16:creationId xmlns:a16="http://schemas.microsoft.com/office/drawing/2014/main" id="{E207E100-FC09-45EF-923A-7E3B184DE716}"/>
              </a:ext>
            </a:extLst>
          </p:cNvPr>
          <p:cNvSpPr>
            <a:spLocks noGrp="1"/>
          </p:cNvSpPr>
          <p:nvPr>
            <p:ph type="body" sz="quarter" idx="19"/>
          </p:nvPr>
        </p:nvSpPr>
        <p:spPr>
          <a:xfrm>
            <a:off x="3406095" y="5428827"/>
            <a:ext cx="2232287" cy="838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endParaRPr lang="en-US"/>
          </a:p>
        </p:txBody>
      </p:sp>
      <p:sp>
        <p:nvSpPr>
          <p:cNvPr id="39" name="Text Placeholder 13">
            <a:extLst>
              <a:ext uri="{FF2B5EF4-FFF2-40B4-BE49-F238E27FC236}">
                <a16:creationId xmlns:a16="http://schemas.microsoft.com/office/drawing/2014/main" id="{8038D4A9-2D04-4E84-93CD-5751D8E45C51}"/>
              </a:ext>
            </a:extLst>
          </p:cNvPr>
          <p:cNvSpPr>
            <a:spLocks noGrp="1"/>
          </p:cNvSpPr>
          <p:nvPr>
            <p:ph type="body" sz="quarter" idx="20"/>
          </p:nvPr>
        </p:nvSpPr>
        <p:spPr>
          <a:xfrm>
            <a:off x="6314486" y="5428827"/>
            <a:ext cx="2232287" cy="838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endParaRPr lang="en-US"/>
          </a:p>
        </p:txBody>
      </p:sp>
      <p:sp>
        <p:nvSpPr>
          <p:cNvPr id="40" name="Text Placeholder 13">
            <a:extLst>
              <a:ext uri="{FF2B5EF4-FFF2-40B4-BE49-F238E27FC236}">
                <a16:creationId xmlns:a16="http://schemas.microsoft.com/office/drawing/2014/main" id="{D04D9411-AE5F-4CBC-8CD3-198617072698}"/>
              </a:ext>
            </a:extLst>
          </p:cNvPr>
          <p:cNvSpPr>
            <a:spLocks noGrp="1"/>
          </p:cNvSpPr>
          <p:nvPr>
            <p:ph type="body" sz="quarter" idx="21"/>
          </p:nvPr>
        </p:nvSpPr>
        <p:spPr>
          <a:xfrm>
            <a:off x="9217799" y="5428827"/>
            <a:ext cx="2232287" cy="838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endParaRPr lang="en-US"/>
          </a:p>
        </p:txBody>
      </p:sp>
      <p:sp>
        <p:nvSpPr>
          <p:cNvPr id="15" name="Picture Placeholder 10">
            <a:extLst>
              <a:ext uri="{FF2B5EF4-FFF2-40B4-BE49-F238E27FC236}">
                <a16:creationId xmlns:a16="http://schemas.microsoft.com/office/drawing/2014/main" id="{965E55E5-5151-484C-88C4-09DA4F207CF3}"/>
              </a:ext>
            </a:extLst>
          </p:cNvPr>
          <p:cNvSpPr>
            <a:spLocks noGrp="1"/>
          </p:cNvSpPr>
          <p:nvPr>
            <p:ph type="pic" sz="quarter" idx="22"/>
          </p:nvPr>
        </p:nvSpPr>
        <p:spPr>
          <a:xfrm>
            <a:off x="500243" y="2784001"/>
            <a:ext cx="2546964" cy="2547627"/>
          </a:xfrm>
        </p:spPr>
        <p:txBody>
          <a:bodyPr/>
          <a:lstStyle/>
          <a:p>
            <a:endParaRPr lang="en-US"/>
          </a:p>
        </p:txBody>
      </p:sp>
      <p:sp>
        <p:nvSpPr>
          <p:cNvPr id="16" name="Text Placeholder 13">
            <a:extLst>
              <a:ext uri="{FF2B5EF4-FFF2-40B4-BE49-F238E27FC236}">
                <a16:creationId xmlns:a16="http://schemas.microsoft.com/office/drawing/2014/main" id="{015F6B5E-5808-463C-817D-EE2DFF83D7BD}"/>
              </a:ext>
            </a:extLst>
          </p:cNvPr>
          <p:cNvSpPr>
            <a:spLocks noGrp="1"/>
          </p:cNvSpPr>
          <p:nvPr>
            <p:ph type="body" sz="quarter" idx="23"/>
          </p:nvPr>
        </p:nvSpPr>
        <p:spPr>
          <a:xfrm>
            <a:off x="500242" y="5428827"/>
            <a:ext cx="2232287" cy="838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endParaRPr lang="en-US"/>
          </a:p>
        </p:txBody>
      </p:sp>
    </p:spTree>
    <p:extLst>
      <p:ext uri="{BB962C8B-B14F-4D97-AF65-F5344CB8AC3E}">
        <p14:creationId xmlns:p14="http://schemas.microsoft.com/office/powerpoint/2010/main" val="19162882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10_Title &amp; Content No Logo">
    <p:spTree>
      <p:nvGrpSpPr>
        <p:cNvPr id="1" name=""/>
        <p:cNvGrpSpPr/>
        <p:nvPr/>
      </p:nvGrpSpPr>
      <p:grpSpPr>
        <a:xfrm>
          <a:off x="0" y="0"/>
          <a:ext cx="0" cy="0"/>
          <a:chOff x="0" y="0"/>
          <a:chExt cx="0" cy="0"/>
        </a:xfrm>
      </p:grpSpPr>
      <p:sp>
        <p:nvSpPr>
          <p:cNvPr id="11" name="Slide Number Placeholder 3">
            <a:extLst>
              <a:ext uri="{FF2B5EF4-FFF2-40B4-BE49-F238E27FC236}">
                <a16:creationId xmlns:a16="http://schemas.microsoft.com/office/drawing/2014/main" id="{AE9B61EB-08C2-45B8-A65A-20042481E1B4}"/>
              </a:ext>
            </a:extLst>
          </p:cNvPr>
          <p:cNvSpPr>
            <a:spLocks noGrp="1"/>
          </p:cNvSpPr>
          <p:nvPr>
            <p:ph type="sldNum" sz="quarter" idx="10"/>
          </p:nvPr>
        </p:nvSpPr>
        <p:spPr>
          <a:xfrm>
            <a:off x="11655564" y="6553201"/>
            <a:ext cx="479928" cy="246221"/>
          </a:xfrm>
        </p:spPr>
        <p:txBody>
          <a:bodyPr/>
          <a:lstStyle>
            <a:lvl1pPr>
              <a:defRPr>
                <a:solidFill>
                  <a:schemeClr val="bg1"/>
                </a:solidFill>
              </a:defRPr>
            </a:lvl1pPr>
          </a:lstStyle>
          <a:p>
            <a:fld id="{852567EB-E0F5-45D9-B008-D1999D3890B3}" type="slidenum">
              <a:rPr lang="en-US" smtClean="0"/>
              <a:pPr/>
              <a:t>‹#›</a:t>
            </a:fld>
            <a:endParaRPr lang="en-US"/>
          </a:p>
        </p:txBody>
      </p:sp>
      <p:pic>
        <p:nvPicPr>
          <p:cNvPr id="15" name="Picture 14">
            <a:extLst>
              <a:ext uri="{FF2B5EF4-FFF2-40B4-BE49-F238E27FC236}">
                <a16:creationId xmlns:a16="http://schemas.microsoft.com/office/drawing/2014/main" id="{29B5A056-071D-4CFD-BDC8-93EB10B7A835}"/>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sp>
        <p:nvSpPr>
          <p:cNvPr id="18" name="Text Placeholder 35">
            <a:extLst>
              <a:ext uri="{FF2B5EF4-FFF2-40B4-BE49-F238E27FC236}">
                <a16:creationId xmlns:a16="http://schemas.microsoft.com/office/drawing/2014/main" id="{928A1A0D-D7BE-471D-934E-DE4D3E1601AD}"/>
              </a:ext>
            </a:extLst>
          </p:cNvPr>
          <p:cNvSpPr>
            <a:spLocks noGrp="1"/>
          </p:cNvSpPr>
          <p:nvPr>
            <p:ph type="body" sz="quarter" idx="18"/>
          </p:nvPr>
        </p:nvSpPr>
        <p:spPr>
          <a:xfrm>
            <a:off x="3395613" y="1066801"/>
            <a:ext cx="7846556" cy="847471"/>
          </a:xfrm>
        </p:spPr>
        <p:txBody>
          <a:bodyPr anchor="b">
            <a:noAutofit/>
          </a:bodyPr>
          <a:lstStyle>
            <a:lvl1pPr>
              <a:defRPr sz="4999" b="0" spc="0">
                <a:solidFill>
                  <a:srgbClr val="004875"/>
                </a:solidFill>
              </a:defRPr>
            </a:lvl1pPr>
            <a:lvl2pPr>
              <a:defRPr sz="2399" b="0" spc="0">
                <a:solidFill>
                  <a:schemeClr val="bg1"/>
                </a:solidFill>
              </a:defRPr>
            </a:lvl2pPr>
            <a:lvl3pPr>
              <a:defRPr sz="2399" b="0" spc="0">
                <a:solidFill>
                  <a:schemeClr val="bg1"/>
                </a:solidFill>
              </a:defRPr>
            </a:lvl3pPr>
            <a:lvl4pPr>
              <a:defRPr sz="2399" b="0" spc="0">
                <a:solidFill>
                  <a:schemeClr val="bg1"/>
                </a:solidFill>
              </a:defRPr>
            </a:lvl4pPr>
            <a:lvl5pPr>
              <a:defRPr sz="2399" b="0" spc="0">
                <a:solidFill>
                  <a:schemeClr val="bg1"/>
                </a:solidFill>
              </a:defRPr>
            </a:lvl5pPr>
          </a:lstStyle>
          <a:p>
            <a:pPr lvl="0"/>
            <a:r>
              <a:rPr lang="en-US"/>
              <a:t>Edit Master text styles</a:t>
            </a:r>
          </a:p>
        </p:txBody>
      </p:sp>
      <p:sp>
        <p:nvSpPr>
          <p:cNvPr id="9" name="Rectangle 8">
            <a:extLst>
              <a:ext uri="{FF2B5EF4-FFF2-40B4-BE49-F238E27FC236}">
                <a16:creationId xmlns:a16="http://schemas.microsoft.com/office/drawing/2014/main" id="{E0EAB7B6-D8D4-764A-AF6F-4F9BFA624F8B}"/>
              </a:ext>
            </a:extLst>
          </p:cNvPr>
          <p:cNvSpPr/>
          <p:nvPr userDrawn="1"/>
        </p:nvSpPr>
        <p:spPr>
          <a:xfrm>
            <a:off x="2971026" y="2661562"/>
            <a:ext cx="9217799" cy="3632558"/>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08" rIns="45708" rtlCol="0" anchor="ctr">
            <a:noAutofit/>
          </a:bodyPr>
          <a:lstStyle/>
          <a:p>
            <a:pPr algn="ctr">
              <a:spcAft>
                <a:spcPts val="300"/>
              </a:spcAft>
            </a:pPr>
            <a:endParaRPr lang="en-US" sz="1799">
              <a:latin typeface="Calibri" panose="020F0502020204030204" pitchFamily="34" charset="0"/>
            </a:endParaRPr>
          </a:p>
        </p:txBody>
      </p:sp>
      <p:sp>
        <p:nvSpPr>
          <p:cNvPr id="14" name="Content Placeholder 2">
            <a:extLst>
              <a:ext uri="{FF2B5EF4-FFF2-40B4-BE49-F238E27FC236}">
                <a16:creationId xmlns:a16="http://schemas.microsoft.com/office/drawing/2014/main" id="{0C66A117-0C47-674D-8FC6-ABE820ACD6D1}"/>
              </a:ext>
            </a:extLst>
          </p:cNvPr>
          <p:cNvSpPr>
            <a:spLocks noGrp="1"/>
          </p:cNvSpPr>
          <p:nvPr>
            <p:ph idx="1"/>
          </p:nvPr>
        </p:nvSpPr>
        <p:spPr>
          <a:xfrm>
            <a:off x="3395613" y="3048000"/>
            <a:ext cx="7879051" cy="3200400"/>
          </a:xfrm>
        </p:spPr>
        <p:txBody>
          <a:bodyPr>
            <a:normAutofit/>
          </a:bodyPr>
          <a:lstStyle>
            <a:lvl1pPr>
              <a:defRPr sz="2399">
                <a:solidFill>
                  <a:schemeClr val="bg1"/>
                </a:solidFill>
                <a:latin typeface="Calibri" panose="020F0502020204030204" pitchFamily="34" charset="0"/>
              </a:defRPr>
            </a:lvl1pPr>
            <a:lvl2pPr marL="461824" indent="-231705">
              <a:buFont typeface="Arial" panose="020B0604020202020204" pitchFamily="34" charset="0"/>
              <a:buChar char="•"/>
              <a:defRPr sz="1999">
                <a:solidFill>
                  <a:schemeClr val="bg1"/>
                </a:solidFill>
                <a:latin typeface="Calibri" panose="020F0502020204030204" pitchFamily="34" charset="0"/>
              </a:defRPr>
            </a:lvl2pPr>
            <a:lvl3pPr marL="915713" indent="-226945">
              <a:buFont typeface="Myriad Pro" pitchFamily="34" charset="0"/>
              <a:buChar char="º"/>
              <a:defRPr lang="en-US" sz="1999" kern="1200" dirty="0" smtClean="0">
                <a:solidFill>
                  <a:schemeClr val="bg1"/>
                </a:solidFill>
                <a:latin typeface="Calibri" panose="020F0502020204030204" pitchFamily="34" charset="0"/>
                <a:ea typeface="+mn-ea"/>
                <a:cs typeface="+mn-cs"/>
              </a:defRPr>
            </a:lvl3pPr>
            <a:lvl4pPr marL="1371189" indent="-226945">
              <a:buFont typeface="Arial" panose="020B0604020202020204" pitchFamily="34" charset="0"/>
              <a:buChar char="‒"/>
              <a:defRPr sz="1999">
                <a:solidFill>
                  <a:schemeClr val="bg1"/>
                </a:solidFill>
                <a:latin typeface="Calibri" panose="020F0502020204030204" pitchFamily="34" charset="0"/>
              </a:defRPr>
            </a:lvl4pPr>
            <a:lvl5pPr marL="1829839" indent="-226945">
              <a:buFont typeface="Arial" panose="020B0604020202020204" pitchFamily="34" charset="0"/>
              <a:buChar char="‒"/>
              <a:defRPr sz="1999">
                <a:solidFill>
                  <a:schemeClr val="bg1"/>
                </a:solidFill>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Picture Placeholder 8">
            <a:extLst>
              <a:ext uri="{FF2B5EF4-FFF2-40B4-BE49-F238E27FC236}">
                <a16:creationId xmlns:a16="http://schemas.microsoft.com/office/drawing/2014/main" id="{DFB64745-A2AE-CD4A-8746-B749CA9525CA}"/>
              </a:ext>
            </a:extLst>
          </p:cNvPr>
          <p:cNvSpPr>
            <a:spLocks noGrp="1"/>
          </p:cNvSpPr>
          <p:nvPr>
            <p:ph type="pic" sz="quarter" idx="11"/>
          </p:nvPr>
        </p:nvSpPr>
        <p:spPr>
          <a:xfrm>
            <a:off x="-7343" y="2661562"/>
            <a:ext cx="2806259" cy="3632559"/>
          </a:xfrm>
        </p:spPr>
        <p:txBody>
          <a:bodyPr/>
          <a:lstStyle/>
          <a:p>
            <a:endParaRPr lang="en-US"/>
          </a:p>
        </p:txBody>
      </p:sp>
      <p:sp>
        <p:nvSpPr>
          <p:cNvPr id="16" name="Picture Placeholder 8">
            <a:extLst>
              <a:ext uri="{FF2B5EF4-FFF2-40B4-BE49-F238E27FC236}">
                <a16:creationId xmlns:a16="http://schemas.microsoft.com/office/drawing/2014/main" id="{ED1C3768-B02D-BA47-B27A-21517D7B2E7F}"/>
              </a:ext>
            </a:extLst>
          </p:cNvPr>
          <p:cNvSpPr>
            <a:spLocks noGrp="1"/>
          </p:cNvSpPr>
          <p:nvPr>
            <p:ph type="pic" sz="quarter" idx="15"/>
          </p:nvPr>
        </p:nvSpPr>
        <p:spPr>
          <a:xfrm>
            <a:off x="-7343" y="7716"/>
            <a:ext cx="2799063" cy="2506884"/>
          </a:xfrm>
        </p:spPr>
        <p:txBody>
          <a:bodyPr/>
          <a:lstStyle/>
          <a:p>
            <a:endParaRPr lang="en-US"/>
          </a:p>
        </p:txBody>
      </p:sp>
    </p:spTree>
    <p:extLst>
      <p:ext uri="{BB962C8B-B14F-4D97-AF65-F5344CB8AC3E}">
        <p14:creationId xmlns:p14="http://schemas.microsoft.com/office/powerpoint/2010/main" val="22042083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1_Title &amp; Content No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0EAB7B6-D8D4-764A-AF6F-4F9BFA624F8B}"/>
              </a:ext>
            </a:extLst>
          </p:cNvPr>
          <p:cNvSpPr/>
          <p:nvPr userDrawn="1"/>
        </p:nvSpPr>
        <p:spPr>
          <a:xfrm>
            <a:off x="-7343" y="0"/>
            <a:ext cx="2806259" cy="2514600"/>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08" rIns="45708" rtlCol="0" anchor="ctr">
            <a:noAutofit/>
          </a:bodyPr>
          <a:lstStyle/>
          <a:p>
            <a:pPr algn="ctr">
              <a:spcAft>
                <a:spcPts val="300"/>
              </a:spcAft>
            </a:pPr>
            <a:endParaRPr lang="en-US" sz="1799">
              <a:latin typeface="Calibri" panose="020F0502020204030204" pitchFamily="34" charset="0"/>
            </a:endParaRPr>
          </a:p>
        </p:txBody>
      </p:sp>
      <p:sp>
        <p:nvSpPr>
          <p:cNvPr id="11" name="Slide Number Placeholder 3">
            <a:extLst>
              <a:ext uri="{FF2B5EF4-FFF2-40B4-BE49-F238E27FC236}">
                <a16:creationId xmlns:a16="http://schemas.microsoft.com/office/drawing/2014/main" id="{AE9B61EB-08C2-45B8-A65A-20042481E1B4}"/>
              </a:ext>
            </a:extLst>
          </p:cNvPr>
          <p:cNvSpPr>
            <a:spLocks noGrp="1"/>
          </p:cNvSpPr>
          <p:nvPr>
            <p:ph type="sldNum" sz="quarter" idx="10"/>
          </p:nvPr>
        </p:nvSpPr>
        <p:spPr>
          <a:xfrm>
            <a:off x="11655564" y="6553201"/>
            <a:ext cx="479928" cy="246221"/>
          </a:xfrm>
        </p:spPr>
        <p:txBody>
          <a:bodyPr/>
          <a:lstStyle>
            <a:lvl1pPr>
              <a:defRPr>
                <a:solidFill>
                  <a:schemeClr val="bg1"/>
                </a:solidFill>
              </a:defRPr>
            </a:lvl1pPr>
          </a:lstStyle>
          <a:p>
            <a:fld id="{852567EB-E0F5-45D9-B008-D1999D3890B3}" type="slidenum">
              <a:rPr lang="en-US" smtClean="0"/>
              <a:pPr/>
              <a:t>‹#›</a:t>
            </a:fld>
            <a:endParaRPr lang="en-US"/>
          </a:p>
        </p:txBody>
      </p:sp>
      <p:pic>
        <p:nvPicPr>
          <p:cNvPr id="15" name="Picture 14">
            <a:extLst>
              <a:ext uri="{FF2B5EF4-FFF2-40B4-BE49-F238E27FC236}">
                <a16:creationId xmlns:a16="http://schemas.microsoft.com/office/drawing/2014/main" id="{29B5A056-071D-4CFD-BDC8-93EB10B7A835}"/>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cxnSp>
        <p:nvCxnSpPr>
          <p:cNvPr id="12" name="Straight Connector 11">
            <a:extLst>
              <a:ext uri="{FF2B5EF4-FFF2-40B4-BE49-F238E27FC236}">
                <a16:creationId xmlns:a16="http://schemas.microsoft.com/office/drawing/2014/main" id="{417BF937-7A8C-FB48-A568-C70BC604697B}"/>
              </a:ext>
            </a:extLst>
          </p:cNvPr>
          <p:cNvCxnSpPr>
            <a:cxnSpLocks/>
          </p:cNvCxnSpPr>
          <p:nvPr userDrawn="1"/>
        </p:nvCxnSpPr>
        <p:spPr>
          <a:xfrm>
            <a:off x="304721" y="1224661"/>
            <a:ext cx="2133044"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 Placeholder 35">
            <a:extLst>
              <a:ext uri="{FF2B5EF4-FFF2-40B4-BE49-F238E27FC236}">
                <a16:creationId xmlns:a16="http://schemas.microsoft.com/office/drawing/2014/main" id="{70C722EB-EB33-164A-84CD-22F8A24E8FAD}"/>
              </a:ext>
            </a:extLst>
          </p:cNvPr>
          <p:cNvSpPr>
            <a:spLocks noGrp="1"/>
          </p:cNvSpPr>
          <p:nvPr>
            <p:ph type="body" sz="quarter" idx="17"/>
          </p:nvPr>
        </p:nvSpPr>
        <p:spPr>
          <a:xfrm>
            <a:off x="323967" y="420688"/>
            <a:ext cx="2113798" cy="722313"/>
          </a:xfrm>
        </p:spPr>
        <p:txBody>
          <a:bodyPr>
            <a:noAutofit/>
          </a:bodyPr>
          <a:lstStyle>
            <a:lvl1pPr>
              <a:defRPr sz="3599" b="0" spc="-150">
                <a:solidFill>
                  <a:schemeClr val="bg1"/>
                </a:solidFill>
              </a:defRPr>
            </a:lvl1pPr>
            <a:lvl2pPr>
              <a:defRPr sz="3599" b="1" spc="-150">
                <a:solidFill>
                  <a:schemeClr val="bg1"/>
                </a:solidFill>
              </a:defRPr>
            </a:lvl2pPr>
            <a:lvl3pPr>
              <a:defRPr sz="3599" b="1" spc="-150">
                <a:solidFill>
                  <a:schemeClr val="bg1"/>
                </a:solidFill>
              </a:defRPr>
            </a:lvl3pPr>
            <a:lvl4pPr>
              <a:defRPr sz="3599" b="1" spc="-150">
                <a:solidFill>
                  <a:schemeClr val="bg1"/>
                </a:solidFill>
              </a:defRPr>
            </a:lvl4pPr>
            <a:lvl5pPr>
              <a:defRPr sz="3599" b="1" spc="-150">
                <a:solidFill>
                  <a:schemeClr val="bg1"/>
                </a:solidFill>
              </a:defRPr>
            </a:lvl5pPr>
          </a:lstStyle>
          <a:p>
            <a:pPr lvl="0"/>
            <a:r>
              <a:rPr lang="en-US"/>
              <a:t>Edit</a:t>
            </a:r>
          </a:p>
        </p:txBody>
      </p:sp>
      <p:sp>
        <p:nvSpPr>
          <p:cNvPr id="16" name="Text Placeholder 35">
            <a:extLst>
              <a:ext uri="{FF2B5EF4-FFF2-40B4-BE49-F238E27FC236}">
                <a16:creationId xmlns:a16="http://schemas.microsoft.com/office/drawing/2014/main" id="{0C21626F-6645-6649-9A96-B1F644CB3973}"/>
              </a:ext>
            </a:extLst>
          </p:cNvPr>
          <p:cNvSpPr>
            <a:spLocks noGrp="1"/>
          </p:cNvSpPr>
          <p:nvPr>
            <p:ph type="body" sz="quarter" idx="18"/>
          </p:nvPr>
        </p:nvSpPr>
        <p:spPr>
          <a:xfrm>
            <a:off x="291472" y="1362330"/>
            <a:ext cx="2146293" cy="847471"/>
          </a:xfrm>
        </p:spPr>
        <p:txBody>
          <a:bodyPr>
            <a:noAutofit/>
          </a:bodyPr>
          <a:lstStyle>
            <a:lvl1pPr>
              <a:defRPr sz="2399" b="0" spc="0">
                <a:solidFill>
                  <a:schemeClr val="bg1"/>
                </a:solidFill>
              </a:defRPr>
            </a:lvl1pPr>
            <a:lvl2pPr>
              <a:defRPr sz="2399" b="0" spc="0">
                <a:solidFill>
                  <a:schemeClr val="bg1"/>
                </a:solidFill>
              </a:defRPr>
            </a:lvl2pPr>
            <a:lvl3pPr>
              <a:defRPr sz="2399" b="0" spc="0">
                <a:solidFill>
                  <a:schemeClr val="bg1"/>
                </a:solidFill>
              </a:defRPr>
            </a:lvl3pPr>
            <a:lvl4pPr>
              <a:defRPr sz="2399" b="0" spc="0">
                <a:solidFill>
                  <a:schemeClr val="bg1"/>
                </a:solidFill>
              </a:defRPr>
            </a:lvl4pPr>
            <a:lvl5pPr>
              <a:defRPr sz="2399" b="0" spc="0">
                <a:solidFill>
                  <a:schemeClr val="bg1"/>
                </a:solidFill>
              </a:defRPr>
            </a:lvl5pPr>
          </a:lstStyle>
          <a:p>
            <a:pPr lvl="0"/>
            <a:r>
              <a:rPr lang="en-US"/>
              <a:t>Edit Master text styles</a:t>
            </a:r>
          </a:p>
        </p:txBody>
      </p:sp>
      <p:sp>
        <p:nvSpPr>
          <p:cNvPr id="17" name="Picture Placeholder 8">
            <a:extLst>
              <a:ext uri="{FF2B5EF4-FFF2-40B4-BE49-F238E27FC236}">
                <a16:creationId xmlns:a16="http://schemas.microsoft.com/office/drawing/2014/main" id="{E1FD24A8-06D7-8840-968A-37A951735A70}"/>
              </a:ext>
            </a:extLst>
          </p:cNvPr>
          <p:cNvSpPr>
            <a:spLocks noGrp="1"/>
          </p:cNvSpPr>
          <p:nvPr>
            <p:ph type="pic" sz="quarter" idx="11"/>
          </p:nvPr>
        </p:nvSpPr>
        <p:spPr>
          <a:xfrm>
            <a:off x="2971027" y="1"/>
            <a:ext cx="9217799" cy="6294119"/>
          </a:xfrm>
        </p:spPr>
        <p:txBody>
          <a:bodyPr/>
          <a:lstStyle/>
          <a:p>
            <a:endParaRPr lang="en-US"/>
          </a:p>
        </p:txBody>
      </p:sp>
      <p:sp>
        <p:nvSpPr>
          <p:cNvPr id="14" name="Picture Placeholder 8">
            <a:extLst>
              <a:ext uri="{FF2B5EF4-FFF2-40B4-BE49-F238E27FC236}">
                <a16:creationId xmlns:a16="http://schemas.microsoft.com/office/drawing/2014/main" id="{C0A5D325-1FDE-F84D-BD86-2FF7BCB16563}"/>
              </a:ext>
            </a:extLst>
          </p:cNvPr>
          <p:cNvSpPr>
            <a:spLocks noGrp="1"/>
          </p:cNvSpPr>
          <p:nvPr>
            <p:ph type="pic" sz="quarter" idx="19"/>
          </p:nvPr>
        </p:nvSpPr>
        <p:spPr>
          <a:xfrm>
            <a:off x="-7343" y="2661562"/>
            <a:ext cx="2806259" cy="3632559"/>
          </a:xfrm>
        </p:spPr>
        <p:txBody>
          <a:bodyPr/>
          <a:lstStyle/>
          <a:p>
            <a:endParaRPr lang="en-US"/>
          </a:p>
        </p:txBody>
      </p:sp>
    </p:spTree>
    <p:extLst>
      <p:ext uri="{BB962C8B-B14F-4D97-AF65-F5344CB8AC3E}">
        <p14:creationId xmlns:p14="http://schemas.microsoft.com/office/powerpoint/2010/main" val="17150178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EB3B5E-F2FC-411E-821A-F1A580FDB6C9}"/>
              </a:ext>
            </a:extLst>
          </p:cNvPr>
          <p:cNvSpPr>
            <a:spLocks noGrp="1"/>
          </p:cNvSpPr>
          <p:nvPr>
            <p:ph type="title"/>
          </p:nvPr>
        </p:nvSpPr>
        <p:spPr>
          <a:xfrm>
            <a:off x="3199567" y="338336"/>
            <a:ext cx="8836898" cy="576064"/>
          </a:xfrm>
        </p:spPr>
        <p:txBody>
          <a:bodyPr/>
          <a:lstStyle>
            <a:lvl1pPr>
              <a:defRPr>
                <a:solidFill>
                  <a:srgbClr val="004875"/>
                </a:solidFill>
              </a:defRPr>
            </a:lvl1pPr>
          </a:lstStyle>
          <a:p>
            <a:r>
              <a:rPr lang="en-US"/>
              <a:t>Click to edit Master title style</a:t>
            </a:r>
          </a:p>
        </p:txBody>
      </p:sp>
      <p:sp>
        <p:nvSpPr>
          <p:cNvPr id="6" name="Content Placeholder 2">
            <a:extLst>
              <a:ext uri="{FF2B5EF4-FFF2-40B4-BE49-F238E27FC236}">
                <a16:creationId xmlns:a16="http://schemas.microsoft.com/office/drawing/2014/main" id="{BB397C64-F63D-449C-9A51-34193A48D5F5}"/>
              </a:ext>
            </a:extLst>
          </p:cNvPr>
          <p:cNvSpPr>
            <a:spLocks noGrp="1"/>
          </p:cNvSpPr>
          <p:nvPr>
            <p:ph idx="1"/>
          </p:nvPr>
        </p:nvSpPr>
        <p:spPr>
          <a:xfrm>
            <a:off x="3199567" y="914400"/>
            <a:ext cx="8836898" cy="1524000"/>
          </a:xfrm>
        </p:spPr>
        <p:txBody>
          <a:bodyPr>
            <a:noAutofit/>
          </a:bodyPr>
          <a:lstStyle>
            <a:lvl1pPr>
              <a:defRPr sz="1999">
                <a:solidFill>
                  <a:srgbClr val="59595B"/>
                </a:solidFill>
                <a:latin typeface="Calibri" panose="020F0502020204030204" pitchFamily="34" charset="0"/>
              </a:defRPr>
            </a:lvl1pPr>
            <a:lvl2pPr marL="461824" indent="-231705">
              <a:buFont typeface="Arial" panose="020B0604020202020204" pitchFamily="34" charset="0"/>
              <a:buChar char="•"/>
              <a:defRPr sz="1799">
                <a:solidFill>
                  <a:srgbClr val="59595B"/>
                </a:solidFill>
                <a:latin typeface="Calibri" panose="020F0502020204030204" pitchFamily="34" charset="0"/>
              </a:defRPr>
            </a:lvl2pPr>
            <a:lvl3pPr marL="915713" indent="-226945">
              <a:buFont typeface="Myriad Pro" pitchFamily="34" charset="0"/>
              <a:buChar char="º"/>
              <a:defRPr lang="en-US" sz="1799" kern="1200" dirty="0" smtClean="0">
                <a:solidFill>
                  <a:srgbClr val="59595B"/>
                </a:solidFill>
                <a:latin typeface="Calibri" panose="020F0502020204030204" pitchFamily="34" charset="0"/>
                <a:ea typeface="+mn-ea"/>
                <a:cs typeface="+mn-cs"/>
              </a:defRPr>
            </a:lvl3pPr>
            <a:lvl4pPr marL="1371189" indent="-226945">
              <a:buFont typeface="Arial" panose="020B0604020202020204" pitchFamily="34" charset="0"/>
              <a:buChar char="‒"/>
              <a:defRPr sz="1799">
                <a:solidFill>
                  <a:srgbClr val="59595B"/>
                </a:solidFill>
                <a:latin typeface="Calibri" panose="020F0502020204030204" pitchFamily="34" charset="0"/>
              </a:defRPr>
            </a:lvl4pPr>
            <a:lvl5pPr marL="1829839" indent="-226945">
              <a:buFont typeface="Arial" panose="020B0604020202020204" pitchFamily="34" charset="0"/>
              <a:buChar char="‒"/>
              <a:defRPr sz="1799">
                <a:solidFill>
                  <a:srgbClr val="59595B"/>
                </a:solidFill>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Picture Placeholder 7">
            <a:extLst>
              <a:ext uri="{FF2B5EF4-FFF2-40B4-BE49-F238E27FC236}">
                <a16:creationId xmlns:a16="http://schemas.microsoft.com/office/drawing/2014/main" id="{D1A58C24-6136-44AE-A436-9A60BD22F45A}"/>
              </a:ext>
            </a:extLst>
          </p:cNvPr>
          <p:cNvSpPr>
            <a:spLocks noGrp="1"/>
          </p:cNvSpPr>
          <p:nvPr>
            <p:ph type="pic" sz="quarter" idx="11"/>
          </p:nvPr>
        </p:nvSpPr>
        <p:spPr>
          <a:xfrm>
            <a:off x="0" y="2667000"/>
            <a:ext cx="12188825" cy="3627120"/>
          </a:xfrm>
        </p:spPr>
        <p:txBody>
          <a:bodyPr/>
          <a:lstStyle/>
          <a:p>
            <a:endParaRPr lang="en-US"/>
          </a:p>
        </p:txBody>
      </p:sp>
      <p:sp>
        <p:nvSpPr>
          <p:cNvPr id="9" name="Picture Placeholder 8">
            <a:extLst>
              <a:ext uri="{FF2B5EF4-FFF2-40B4-BE49-F238E27FC236}">
                <a16:creationId xmlns:a16="http://schemas.microsoft.com/office/drawing/2014/main" id="{6A78FA2F-BB93-0F40-9AC0-5DF3D29EC59F}"/>
              </a:ext>
            </a:extLst>
          </p:cNvPr>
          <p:cNvSpPr>
            <a:spLocks noGrp="1"/>
          </p:cNvSpPr>
          <p:nvPr>
            <p:ph type="pic" sz="quarter" idx="15"/>
          </p:nvPr>
        </p:nvSpPr>
        <p:spPr>
          <a:xfrm>
            <a:off x="-7343" y="7716"/>
            <a:ext cx="2799063" cy="2506884"/>
          </a:xfrm>
        </p:spPr>
        <p:txBody>
          <a:bodyPr/>
          <a:lstStyle/>
          <a:p>
            <a:endParaRPr lang="en-US"/>
          </a:p>
        </p:txBody>
      </p:sp>
    </p:spTree>
    <p:extLst>
      <p:ext uri="{BB962C8B-B14F-4D97-AF65-F5344CB8AC3E}">
        <p14:creationId xmlns:p14="http://schemas.microsoft.com/office/powerpoint/2010/main" val="7005184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EB3B5E-F2FC-411E-821A-F1A580FDB6C9}"/>
              </a:ext>
            </a:extLst>
          </p:cNvPr>
          <p:cNvSpPr>
            <a:spLocks noGrp="1"/>
          </p:cNvSpPr>
          <p:nvPr>
            <p:ph type="title"/>
          </p:nvPr>
        </p:nvSpPr>
        <p:spPr>
          <a:xfrm>
            <a:off x="7465656" y="338336"/>
            <a:ext cx="4570809" cy="576064"/>
          </a:xfrm>
        </p:spPr>
        <p:txBody>
          <a:bodyPr/>
          <a:lstStyle>
            <a:lvl1pPr>
              <a:defRPr>
                <a:solidFill>
                  <a:srgbClr val="004875"/>
                </a:solidFill>
              </a:defRPr>
            </a:lvl1pPr>
          </a:lstStyle>
          <a:p>
            <a:r>
              <a:rPr lang="en-US"/>
              <a:t>Click to edit Master title style</a:t>
            </a:r>
          </a:p>
        </p:txBody>
      </p:sp>
      <p:sp>
        <p:nvSpPr>
          <p:cNvPr id="6" name="Content Placeholder 2">
            <a:extLst>
              <a:ext uri="{FF2B5EF4-FFF2-40B4-BE49-F238E27FC236}">
                <a16:creationId xmlns:a16="http://schemas.microsoft.com/office/drawing/2014/main" id="{BB397C64-F63D-449C-9A51-34193A48D5F5}"/>
              </a:ext>
            </a:extLst>
          </p:cNvPr>
          <p:cNvSpPr>
            <a:spLocks noGrp="1"/>
          </p:cNvSpPr>
          <p:nvPr>
            <p:ph idx="1"/>
          </p:nvPr>
        </p:nvSpPr>
        <p:spPr>
          <a:xfrm>
            <a:off x="7465656" y="914400"/>
            <a:ext cx="4570809" cy="5379720"/>
          </a:xfrm>
        </p:spPr>
        <p:txBody>
          <a:bodyPr>
            <a:noAutofit/>
          </a:bodyPr>
          <a:lstStyle>
            <a:lvl1pPr>
              <a:defRPr sz="1999">
                <a:solidFill>
                  <a:srgbClr val="59595B"/>
                </a:solidFill>
                <a:latin typeface="Calibri" panose="020F0502020204030204" pitchFamily="34" charset="0"/>
              </a:defRPr>
            </a:lvl1pPr>
            <a:lvl2pPr marL="461824" indent="-231705">
              <a:buFont typeface="Arial" panose="020B0604020202020204" pitchFamily="34" charset="0"/>
              <a:buChar char="•"/>
              <a:defRPr sz="1799">
                <a:solidFill>
                  <a:srgbClr val="59595B"/>
                </a:solidFill>
                <a:latin typeface="Calibri" panose="020F0502020204030204" pitchFamily="34" charset="0"/>
              </a:defRPr>
            </a:lvl2pPr>
            <a:lvl3pPr marL="915713" indent="-226945">
              <a:buFont typeface="Myriad Pro" pitchFamily="34" charset="0"/>
              <a:buChar char="º"/>
              <a:defRPr lang="en-US" sz="1799" kern="1200" dirty="0" smtClean="0">
                <a:solidFill>
                  <a:srgbClr val="59595B"/>
                </a:solidFill>
                <a:latin typeface="Calibri" panose="020F0502020204030204" pitchFamily="34" charset="0"/>
                <a:ea typeface="+mn-ea"/>
                <a:cs typeface="+mn-cs"/>
              </a:defRPr>
            </a:lvl3pPr>
            <a:lvl4pPr marL="1371189" indent="-226945">
              <a:buFont typeface="Arial" panose="020B0604020202020204" pitchFamily="34" charset="0"/>
              <a:buChar char="‒"/>
              <a:defRPr sz="1799">
                <a:solidFill>
                  <a:srgbClr val="59595B"/>
                </a:solidFill>
                <a:latin typeface="Calibri" panose="020F0502020204030204" pitchFamily="34" charset="0"/>
              </a:defRPr>
            </a:lvl4pPr>
            <a:lvl5pPr marL="1829839" indent="-226945">
              <a:buFont typeface="Arial" panose="020B0604020202020204" pitchFamily="34" charset="0"/>
              <a:buChar char="‒"/>
              <a:defRPr sz="1799">
                <a:solidFill>
                  <a:srgbClr val="59595B"/>
                </a:solidFill>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Picture Placeholder 7">
            <a:extLst>
              <a:ext uri="{FF2B5EF4-FFF2-40B4-BE49-F238E27FC236}">
                <a16:creationId xmlns:a16="http://schemas.microsoft.com/office/drawing/2014/main" id="{D1A58C24-6136-44AE-A436-9A60BD22F45A}"/>
              </a:ext>
            </a:extLst>
          </p:cNvPr>
          <p:cNvSpPr>
            <a:spLocks noGrp="1"/>
          </p:cNvSpPr>
          <p:nvPr>
            <p:ph type="pic" sz="quarter" idx="11"/>
          </p:nvPr>
        </p:nvSpPr>
        <p:spPr>
          <a:xfrm>
            <a:off x="0" y="0"/>
            <a:ext cx="7313295" cy="6294120"/>
          </a:xfrm>
        </p:spPr>
        <p:txBody>
          <a:bodyPr/>
          <a:lstStyle/>
          <a:p>
            <a:endParaRPr lang="en-US"/>
          </a:p>
        </p:txBody>
      </p:sp>
    </p:spTree>
    <p:extLst>
      <p:ext uri="{BB962C8B-B14F-4D97-AF65-F5344CB8AC3E}">
        <p14:creationId xmlns:p14="http://schemas.microsoft.com/office/powerpoint/2010/main" val="82142674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9" name="Text Placeholder 9">
            <a:extLst>
              <a:ext uri="{FF2B5EF4-FFF2-40B4-BE49-F238E27FC236}">
                <a16:creationId xmlns:a16="http://schemas.microsoft.com/office/drawing/2014/main" id="{33493DA8-3594-4F60-AFCF-4580037462AC}"/>
              </a:ext>
            </a:extLst>
          </p:cNvPr>
          <p:cNvSpPr>
            <a:spLocks noGrp="1"/>
          </p:cNvSpPr>
          <p:nvPr>
            <p:ph type="body" sz="quarter" idx="12" hasCustomPrompt="1"/>
          </p:nvPr>
        </p:nvSpPr>
        <p:spPr>
          <a:xfrm>
            <a:off x="7922736" y="990600"/>
            <a:ext cx="3504287" cy="990600"/>
          </a:xfrm>
        </p:spPr>
        <p:txBody>
          <a:bodyPr>
            <a:noAutofit/>
          </a:bodyPr>
          <a:lstStyle>
            <a:lvl1pPr>
              <a:defRPr sz="7998">
                <a:solidFill>
                  <a:srgbClr val="004875"/>
                </a:solidFill>
              </a:defRPr>
            </a:lvl1pPr>
          </a:lstStyle>
          <a:p>
            <a:pPr lvl="0"/>
            <a:r>
              <a:rPr lang="en-US"/>
              <a:t>Big Fact</a:t>
            </a:r>
          </a:p>
        </p:txBody>
      </p:sp>
      <p:sp>
        <p:nvSpPr>
          <p:cNvPr id="10" name="Text Placeholder 13">
            <a:extLst>
              <a:ext uri="{FF2B5EF4-FFF2-40B4-BE49-F238E27FC236}">
                <a16:creationId xmlns:a16="http://schemas.microsoft.com/office/drawing/2014/main" id="{4E748999-2559-4F61-92B7-AD7DAB0CC97C}"/>
              </a:ext>
            </a:extLst>
          </p:cNvPr>
          <p:cNvSpPr>
            <a:spLocks noGrp="1"/>
          </p:cNvSpPr>
          <p:nvPr>
            <p:ph type="body" sz="quarter" idx="13"/>
          </p:nvPr>
        </p:nvSpPr>
        <p:spPr>
          <a:xfrm>
            <a:off x="8619604" y="2133600"/>
            <a:ext cx="2790491" cy="1524000"/>
          </a:xfrm>
        </p:spPr>
        <p:txBody>
          <a:bodyPr>
            <a:normAutofit/>
          </a:bodyPr>
          <a:lstStyle>
            <a:lvl1pPr algn="r">
              <a:defRPr sz="2799"/>
            </a:lvl1pPr>
            <a:lvl2pPr marL="230119" indent="0">
              <a:buNone/>
              <a:defRPr/>
            </a:lvl2pPr>
          </a:lstStyle>
          <a:p>
            <a:pPr lvl="0"/>
            <a:r>
              <a:rPr lang="en-US"/>
              <a:t>Edit Master text styles</a:t>
            </a:r>
          </a:p>
        </p:txBody>
      </p:sp>
      <p:sp>
        <p:nvSpPr>
          <p:cNvPr id="6" name="Picture Placeholder 7">
            <a:extLst>
              <a:ext uri="{FF2B5EF4-FFF2-40B4-BE49-F238E27FC236}">
                <a16:creationId xmlns:a16="http://schemas.microsoft.com/office/drawing/2014/main" id="{434FB495-40E2-CD4D-B2C3-86C9B6A3FBD3}"/>
              </a:ext>
            </a:extLst>
          </p:cNvPr>
          <p:cNvSpPr>
            <a:spLocks noGrp="1"/>
          </p:cNvSpPr>
          <p:nvPr>
            <p:ph type="pic" sz="quarter" idx="11"/>
          </p:nvPr>
        </p:nvSpPr>
        <p:spPr>
          <a:xfrm>
            <a:off x="0" y="0"/>
            <a:ext cx="7313295" cy="6294120"/>
          </a:xfrm>
        </p:spPr>
        <p:txBody>
          <a:bodyPr/>
          <a:lstStyle/>
          <a:p>
            <a:endParaRPr lang="en-US"/>
          </a:p>
        </p:txBody>
      </p:sp>
    </p:spTree>
    <p:extLst>
      <p:ext uri="{BB962C8B-B14F-4D97-AF65-F5344CB8AC3E}">
        <p14:creationId xmlns:p14="http://schemas.microsoft.com/office/powerpoint/2010/main" val="13336374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67EC31F5-38FD-4982-B65F-DC98AB6F41A6}"/>
              </a:ext>
            </a:extLst>
          </p:cNvPr>
          <p:cNvSpPr>
            <a:spLocks noGrp="1"/>
          </p:cNvSpPr>
          <p:nvPr>
            <p:ph type="body" sz="quarter" idx="12" hasCustomPrompt="1"/>
          </p:nvPr>
        </p:nvSpPr>
        <p:spPr>
          <a:xfrm>
            <a:off x="609441" y="1371600"/>
            <a:ext cx="3504287" cy="990600"/>
          </a:xfrm>
        </p:spPr>
        <p:txBody>
          <a:bodyPr>
            <a:noAutofit/>
          </a:bodyPr>
          <a:lstStyle>
            <a:lvl1pPr>
              <a:lnSpc>
                <a:spcPct val="80000"/>
              </a:lnSpc>
              <a:defRPr sz="3999">
                <a:solidFill>
                  <a:srgbClr val="004875"/>
                </a:solidFill>
              </a:defRPr>
            </a:lvl1pPr>
          </a:lstStyle>
          <a:p>
            <a:pPr lvl="0"/>
            <a:r>
              <a:rPr lang="en-US"/>
              <a:t>Big Fact</a:t>
            </a:r>
          </a:p>
        </p:txBody>
      </p:sp>
      <p:sp>
        <p:nvSpPr>
          <p:cNvPr id="14" name="Text Placeholder 13">
            <a:extLst>
              <a:ext uri="{FF2B5EF4-FFF2-40B4-BE49-F238E27FC236}">
                <a16:creationId xmlns:a16="http://schemas.microsoft.com/office/drawing/2014/main" id="{D92C42DC-2C17-40EC-BDEE-98CA1B851929}"/>
              </a:ext>
            </a:extLst>
          </p:cNvPr>
          <p:cNvSpPr>
            <a:spLocks noGrp="1"/>
          </p:cNvSpPr>
          <p:nvPr>
            <p:ph type="body" sz="quarter" idx="13"/>
          </p:nvPr>
        </p:nvSpPr>
        <p:spPr>
          <a:xfrm>
            <a:off x="609441" y="2514600"/>
            <a:ext cx="2790491" cy="1524000"/>
          </a:xfrm>
        </p:spPr>
        <p:txBody>
          <a:bodyPr>
            <a:normAutofit/>
          </a:bodyPr>
          <a:lstStyle>
            <a:lvl1pPr algn="l">
              <a:defRPr sz="1999">
                <a:solidFill>
                  <a:srgbClr val="808080"/>
                </a:solidFill>
              </a:defRPr>
            </a:lvl1pPr>
            <a:lvl2pPr marL="230119" indent="0">
              <a:buNone/>
              <a:defRPr/>
            </a:lvl2pPr>
          </a:lstStyle>
          <a:p>
            <a:pPr lvl="0"/>
            <a:r>
              <a:rPr lang="en-US"/>
              <a:t>Edit Master text styles</a:t>
            </a:r>
          </a:p>
        </p:txBody>
      </p:sp>
    </p:spTree>
    <p:extLst>
      <p:ext uri="{BB962C8B-B14F-4D97-AF65-F5344CB8AC3E}">
        <p14:creationId xmlns:p14="http://schemas.microsoft.com/office/powerpoint/2010/main" val="126206813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9" name="Text Placeholder 9">
            <a:extLst>
              <a:ext uri="{FF2B5EF4-FFF2-40B4-BE49-F238E27FC236}">
                <a16:creationId xmlns:a16="http://schemas.microsoft.com/office/drawing/2014/main" id="{33493DA8-3594-4F60-AFCF-4580037462AC}"/>
              </a:ext>
            </a:extLst>
          </p:cNvPr>
          <p:cNvSpPr>
            <a:spLocks noGrp="1"/>
          </p:cNvSpPr>
          <p:nvPr>
            <p:ph type="body" sz="quarter" idx="12" hasCustomPrompt="1"/>
          </p:nvPr>
        </p:nvSpPr>
        <p:spPr>
          <a:xfrm>
            <a:off x="5484971" y="990600"/>
            <a:ext cx="6246773" cy="990600"/>
          </a:xfrm>
        </p:spPr>
        <p:txBody>
          <a:bodyPr>
            <a:noAutofit/>
          </a:bodyPr>
          <a:lstStyle>
            <a:lvl1pPr>
              <a:defRPr sz="7998">
                <a:solidFill>
                  <a:srgbClr val="004875"/>
                </a:solidFill>
              </a:defRPr>
            </a:lvl1pPr>
          </a:lstStyle>
          <a:p>
            <a:pPr lvl="0"/>
            <a:r>
              <a:rPr lang="en-US"/>
              <a:t>Big Fact</a:t>
            </a:r>
          </a:p>
        </p:txBody>
      </p:sp>
      <p:sp>
        <p:nvSpPr>
          <p:cNvPr id="10" name="Text Placeholder 13">
            <a:extLst>
              <a:ext uri="{FF2B5EF4-FFF2-40B4-BE49-F238E27FC236}">
                <a16:creationId xmlns:a16="http://schemas.microsoft.com/office/drawing/2014/main" id="{4E748999-2559-4F61-92B7-AD7DAB0CC97C}"/>
              </a:ext>
            </a:extLst>
          </p:cNvPr>
          <p:cNvSpPr>
            <a:spLocks noGrp="1"/>
          </p:cNvSpPr>
          <p:nvPr>
            <p:ph type="body" sz="quarter" idx="13"/>
          </p:nvPr>
        </p:nvSpPr>
        <p:spPr>
          <a:xfrm>
            <a:off x="5561152" y="2133600"/>
            <a:ext cx="6153664" cy="2514600"/>
          </a:xfrm>
        </p:spPr>
        <p:txBody>
          <a:bodyPr>
            <a:normAutofit/>
          </a:bodyPr>
          <a:lstStyle>
            <a:lvl1pPr algn="l">
              <a:defRPr sz="2799"/>
            </a:lvl1pPr>
            <a:lvl2pPr marL="230119" indent="0">
              <a:buNone/>
              <a:defRPr/>
            </a:lvl2pPr>
          </a:lstStyle>
          <a:p>
            <a:pPr lvl="0"/>
            <a:r>
              <a:rPr lang="en-US"/>
              <a:t>Edit Master text styles</a:t>
            </a:r>
          </a:p>
        </p:txBody>
      </p:sp>
      <p:sp>
        <p:nvSpPr>
          <p:cNvPr id="6" name="Picture Placeholder 8">
            <a:extLst>
              <a:ext uri="{FF2B5EF4-FFF2-40B4-BE49-F238E27FC236}">
                <a16:creationId xmlns:a16="http://schemas.microsoft.com/office/drawing/2014/main" id="{C9D8A1BF-81F8-B34F-85E7-7ECA0C5FD1CC}"/>
              </a:ext>
            </a:extLst>
          </p:cNvPr>
          <p:cNvSpPr>
            <a:spLocks noGrp="1"/>
          </p:cNvSpPr>
          <p:nvPr>
            <p:ph type="pic" sz="quarter" idx="11"/>
          </p:nvPr>
        </p:nvSpPr>
        <p:spPr>
          <a:xfrm>
            <a:off x="0" y="1"/>
            <a:ext cx="5180251" cy="6294119"/>
          </a:xfrm>
        </p:spPr>
        <p:txBody>
          <a:bodyPr/>
          <a:lstStyle/>
          <a:p>
            <a:endParaRPr lang="en-US"/>
          </a:p>
        </p:txBody>
      </p:sp>
    </p:spTree>
    <p:extLst>
      <p:ext uri="{BB962C8B-B14F-4D97-AF65-F5344CB8AC3E}">
        <p14:creationId xmlns:p14="http://schemas.microsoft.com/office/powerpoint/2010/main" val="183676740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9" name="Text Placeholder 9">
            <a:extLst>
              <a:ext uri="{FF2B5EF4-FFF2-40B4-BE49-F238E27FC236}">
                <a16:creationId xmlns:a16="http://schemas.microsoft.com/office/drawing/2014/main" id="{33493DA8-3594-4F60-AFCF-4580037462AC}"/>
              </a:ext>
            </a:extLst>
          </p:cNvPr>
          <p:cNvSpPr>
            <a:spLocks noGrp="1"/>
          </p:cNvSpPr>
          <p:nvPr>
            <p:ph type="body" sz="quarter" idx="12" hasCustomPrompt="1"/>
          </p:nvPr>
        </p:nvSpPr>
        <p:spPr>
          <a:xfrm>
            <a:off x="457081" y="990600"/>
            <a:ext cx="6246773" cy="990600"/>
          </a:xfrm>
        </p:spPr>
        <p:txBody>
          <a:bodyPr>
            <a:noAutofit/>
          </a:bodyPr>
          <a:lstStyle>
            <a:lvl1pPr>
              <a:defRPr sz="7998">
                <a:solidFill>
                  <a:srgbClr val="004875"/>
                </a:solidFill>
              </a:defRPr>
            </a:lvl1pPr>
          </a:lstStyle>
          <a:p>
            <a:pPr lvl="0"/>
            <a:r>
              <a:rPr lang="en-US"/>
              <a:t>Big Fact</a:t>
            </a:r>
          </a:p>
        </p:txBody>
      </p:sp>
      <p:sp>
        <p:nvSpPr>
          <p:cNvPr id="10" name="Text Placeholder 13">
            <a:extLst>
              <a:ext uri="{FF2B5EF4-FFF2-40B4-BE49-F238E27FC236}">
                <a16:creationId xmlns:a16="http://schemas.microsoft.com/office/drawing/2014/main" id="{4E748999-2559-4F61-92B7-AD7DAB0CC97C}"/>
              </a:ext>
            </a:extLst>
          </p:cNvPr>
          <p:cNvSpPr>
            <a:spLocks noGrp="1"/>
          </p:cNvSpPr>
          <p:nvPr>
            <p:ph type="body" sz="quarter" idx="13"/>
          </p:nvPr>
        </p:nvSpPr>
        <p:spPr>
          <a:xfrm>
            <a:off x="533262" y="2133600"/>
            <a:ext cx="6153664" cy="2514600"/>
          </a:xfrm>
        </p:spPr>
        <p:txBody>
          <a:bodyPr>
            <a:normAutofit/>
          </a:bodyPr>
          <a:lstStyle>
            <a:lvl1pPr algn="l">
              <a:defRPr sz="2799"/>
            </a:lvl1pPr>
            <a:lvl2pPr marL="230119" indent="0">
              <a:buNone/>
              <a:defRPr/>
            </a:lvl2pPr>
          </a:lstStyle>
          <a:p>
            <a:pPr lvl="0"/>
            <a:r>
              <a:rPr lang="en-US"/>
              <a:t>Edit Master text styles</a:t>
            </a:r>
          </a:p>
        </p:txBody>
      </p:sp>
      <p:sp>
        <p:nvSpPr>
          <p:cNvPr id="6" name="Picture Placeholder 8">
            <a:extLst>
              <a:ext uri="{FF2B5EF4-FFF2-40B4-BE49-F238E27FC236}">
                <a16:creationId xmlns:a16="http://schemas.microsoft.com/office/drawing/2014/main" id="{3824DC7D-E212-4A47-9A0C-7F7437924726}"/>
              </a:ext>
            </a:extLst>
          </p:cNvPr>
          <p:cNvSpPr>
            <a:spLocks noGrp="1"/>
          </p:cNvSpPr>
          <p:nvPr>
            <p:ph type="pic" sz="quarter" idx="11"/>
          </p:nvPr>
        </p:nvSpPr>
        <p:spPr>
          <a:xfrm>
            <a:off x="7008574" y="1"/>
            <a:ext cx="5180251" cy="6294119"/>
          </a:xfrm>
        </p:spPr>
        <p:txBody>
          <a:bodyPr/>
          <a:lstStyle/>
          <a:p>
            <a:endParaRPr lang="en-US"/>
          </a:p>
        </p:txBody>
      </p:sp>
    </p:spTree>
    <p:extLst>
      <p:ext uri="{BB962C8B-B14F-4D97-AF65-F5344CB8AC3E}">
        <p14:creationId xmlns:p14="http://schemas.microsoft.com/office/powerpoint/2010/main" val="3732359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E1DF8491-8798-47C1-BC07-71BE24EEB1B0}"/>
              </a:ext>
            </a:extLst>
          </p:cNvPr>
          <p:cNvGrpSpPr/>
          <p:nvPr userDrawn="1"/>
        </p:nvGrpSpPr>
        <p:grpSpPr>
          <a:xfrm>
            <a:off x="-9695" y="1"/>
            <a:ext cx="12188825" cy="2517835"/>
            <a:chOff x="2964466" y="1595725"/>
            <a:chExt cx="9220200" cy="2517835"/>
          </a:xfrm>
        </p:grpSpPr>
        <p:sp>
          <p:nvSpPr>
            <p:cNvPr id="19" name="Rectangle 18">
              <a:extLst>
                <a:ext uri="{FF2B5EF4-FFF2-40B4-BE49-F238E27FC236}">
                  <a16:creationId xmlns:a16="http://schemas.microsoft.com/office/drawing/2014/main" id="{888B3E11-AD36-4F97-B219-CAC05624A5D9}"/>
                </a:ext>
              </a:extLst>
            </p:cNvPr>
            <p:cNvSpPr/>
            <p:nvPr userDrawn="1"/>
          </p:nvSpPr>
          <p:spPr>
            <a:xfrm>
              <a:off x="2964466" y="1595725"/>
              <a:ext cx="9220200" cy="2517835"/>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20" rIns="45720" rtlCol="0" anchor="ctr">
              <a:noAutofit/>
            </a:bodyPr>
            <a:lstStyle/>
            <a:p>
              <a:pPr algn="ctr">
                <a:spcAft>
                  <a:spcPts val="300"/>
                </a:spcAft>
              </a:pPr>
              <a:endParaRPr lang="en-US" sz="1799">
                <a:latin typeface="Calibri" panose="020F0502020204030204" pitchFamily="34" charset="0"/>
              </a:endParaRPr>
            </a:p>
          </p:txBody>
        </p:sp>
        <p:cxnSp>
          <p:nvCxnSpPr>
            <p:cNvPr id="21" name="Straight Connector 20">
              <a:extLst>
                <a:ext uri="{FF2B5EF4-FFF2-40B4-BE49-F238E27FC236}">
                  <a16:creationId xmlns:a16="http://schemas.microsoft.com/office/drawing/2014/main" id="{6E8B6806-74F1-4963-90CB-0784E09CC377}"/>
                </a:ext>
              </a:extLst>
            </p:cNvPr>
            <p:cNvCxnSpPr>
              <a:cxnSpLocks/>
            </p:cNvCxnSpPr>
            <p:nvPr userDrawn="1"/>
          </p:nvCxnSpPr>
          <p:spPr>
            <a:xfrm>
              <a:off x="3505200" y="2825238"/>
              <a:ext cx="8283416"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6" name="Text Placeholder 35">
            <a:extLst>
              <a:ext uri="{FF2B5EF4-FFF2-40B4-BE49-F238E27FC236}">
                <a16:creationId xmlns:a16="http://schemas.microsoft.com/office/drawing/2014/main" id="{3AEFF514-3864-439D-BB3B-133A30D3A244}"/>
              </a:ext>
            </a:extLst>
          </p:cNvPr>
          <p:cNvSpPr>
            <a:spLocks noGrp="1"/>
          </p:cNvSpPr>
          <p:nvPr>
            <p:ph type="body" sz="quarter" idx="17"/>
          </p:nvPr>
        </p:nvSpPr>
        <p:spPr>
          <a:xfrm>
            <a:off x="718115" y="425540"/>
            <a:ext cx="10785089" cy="722313"/>
          </a:xfrm>
        </p:spPr>
        <p:txBody>
          <a:bodyPr>
            <a:noAutofit/>
          </a:bodyPr>
          <a:lstStyle>
            <a:lvl1pPr>
              <a:defRPr sz="3599" b="0" spc="-150">
                <a:solidFill>
                  <a:schemeClr val="bg1"/>
                </a:solidFill>
              </a:defRPr>
            </a:lvl1pPr>
            <a:lvl2pPr>
              <a:defRPr sz="3599" b="1" spc="-150">
                <a:solidFill>
                  <a:schemeClr val="bg1"/>
                </a:solidFill>
              </a:defRPr>
            </a:lvl2pPr>
            <a:lvl3pPr>
              <a:defRPr sz="3599" b="1" spc="-150">
                <a:solidFill>
                  <a:schemeClr val="bg1"/>
                </a:solidFill>
              </a:defRPr>
            </a:lvl3pPr>
            <a:lvl4pPr>
              <a:defRPr sz="3599" b="1" spc="-150">
                <a:solidFill>
                  <a:schemeClr val="bg1"/>
                </a:solidFill>
              </a:defRPr>
            </a:lvl4pPr>
            <a:lvl5pPr>
              <a:defRPr sz="3599" b="1" spc="-150">
                <a:solidFill>
                  <a:schemeClr val="bg1"/>
                </a:solidFill>
              </a:defRPr>
            </a:lvl5pPr>
          </a:lstStyle>
          <a:p>
            <a:pPr lvl="0"/>
            <a:endParaRPr lang="en-US"/>
          </a:p>
        </p:txBody>
      </p:sp>
      <p:sp>
        <p:nvSpPr>
          <p:cNvPr id="37" name="Text Placeholder 35">
            <a:extLst>
              <a:ext uri="{FF2B5EF4-FFF2-40B4-BE49-F238E27FC236}">
                <a16:creationId xmlns:a16="http://schemas.microsoft.com/office/drawing/2014/main" id="{02A4E3BC-595C-40A8-B305-409CEC422560}"/>
              </a:ext>
            </a:extLst>
          </p:cNvPr>
          <p:cNvSpPr>
            <a:spLocks noGrp="1"/>
          </p:cNvSpPr>
          <p:nvPr>
            <p:ph type="body" sz="quarter" idx="18"/>
          </p:nvPr>
        </p:nvSpPr>
        <p:spPr>
          <a:xfrm>
            <a:off x="685620" y="1367182"/>
            <a:ext cx="10785089" cy="847471"/>
          </a:xfrm>
        </p:spPr>
        <p:txBody>
          <a:bodyPr>
            <a:noAutofit/>
          </a:bodyPr>
          <a:lstStyle>
            <a:lvl1pPr>
              <a:defRPr sz="2399" b="0" spc="0">
                <a:solidFill>
                  <a:schemeClr val="bg1"/>
                </a:solidFill>
              </a:defRPr>
            </a:lvl1pPr>
            <a:lvl2pPr>
              <a:defRPr sz="2399" b="0" spc="0">
                <a:solidFill>
                  <a:schemeClr val="bg1"/>
                </a:solidFill>
              </a:defRPr>
            </a:lvl2pPr>
            <a:lvl3pPr>
              <a:defRPr sz="2399" b="0" spc="0">
                <a:solidFill>
                  <a:schemeClr val="bg1"/>
                </a:solidFill>
              </a:defRPr>
            </a:lvl3pPr>
            <a:lvl4pPr>
              <a:defRPr sz="2399" b="0" spc="0">
                <a:solidFill>
                  <a:schemeClr val="bg1"/>
                </a:solidFill>
              </a:defRPr>
            </a:lvl4pPr>
            <a:lvl5pPr>
              <a:defRPr sz="2399" b="0" spc="0">
                <a:solidFill>
                  <a:schemeClr val="bg1"/>
                </a:solidFill>
              </a:defRPr>
            </a:lvl5pPr>
          </a:lstStyle>
          <a:p>
            <a:pPr lvl="0"/>
            <a:endParaRPr lang="en-US"/>
          </a:p>
        </p:txBody>
      </p:sp>
      <p:sp>
        <p:nvSpPr>
          <p:cNvPr id="15" name="Picture Placeholder 10">
            <a:extLst>
              <a:ext uri="{FF2B5EF4-FFF2-40B4-BE49-F238E27FC236}">
                <a16:creationId xmlns:a16="http://schemas.microsoft.com/office/drawing/2014/main" id="{965E55E5-5151-484C-88C4-09DA4F207CF3}"/>
              </a:ext>
            </a:extLst>
          </p:cNvPr>
          <p:cNvSpPr>
            <a:spLocks noGrp="1"/>
          </p:cNvSpPr>
          <p:nvPr>
            <p:ph type="pic" sz="quarter" idx="22"/>
          </p:nvPr>
        </p:nvSpPr>
        <p:spPr>
          <a:xfrm>
            <a:off x="0" y="2650997"/>
            <a:ext cx="12197290" cy="3657600"/>
          </a:xfrm>
        </p:spPr>
        <p:txBody>
          <a:bodyPr/>
          <a:lstStyle/>
          <a:p>
            <a:endParaRPr lang="en-US"/>
          </a:p>
        </p:txBody>
      </p:sp>
    </p:spTree>
    <p:extLst>
      <p:ext uri="{BB962C8B-B14F-4D97-AF65-F5344CB8AC3E}">
        <p14:creationId xmlns:p14="http://schemas.microsoft.com/office/powerpoint/2010/main" val="19179997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Appendix Slide">
    <p:spTree>
      <p:nvGrpSpPr>
        <p:cNvPr id="1" name=""/>
        <p:cNvGrpSpPr/>
        <p:nvPr/>
      </p:nvGrpSpPr>
      <p:grpSpPr>
        <a:xfrm>
          <a:off x="0" y="0"/>
          <a:ext cx="0" cy="0"/>
          <a:chOff x="0" y="0"/>
          <a:chExt cx="0" cy="0"/>
        </a:xfrm>
      </p:grpSpPr>
      <p:sp>
        <p:nvSpPr>
          <p:cNvPr id="2" name="Title 1"/>
          <p:cNvSpPr>
            <a:spLocks noGrp="1"/>
          </p:cNvSpPr>
          <p:nvPr>
            <p:ph type="title"/>
          </p:nvPr>
        </p:nvSpPr>
        <p:spPr>
          <a:xfrm>
            <a:off x="815201" y="116632"/>
            <a:ext cx="10764183" cy="576064"/>
          </a:xfrm>
        </p:spPr>
        <p:txBody>
          <a:bodyPr>
            <a:noAutofit/>
          </a:bodyPr>
          <a:lstStyle>
            <a:lvl1pPr>
              <a:defRPr sz="3599">
                <a:solidFill>
                  <a:srgbClr val="004875"/>
                </a:solidFill>
              </a:defRPr>
            </a:lvl1pPr>
          </a:lstStyle>
          <a:p>
            <a:r>
              <a:rPr lang="en-US"/>
              <a:t>Click to edit Master title style</a:t>
            </a:r>
          </a:p>
        </p:txBody>
      </p:sp>
      <p:sp>
        <p:nvSpPr>
          <p:cNvPr id="3" name="Content Placeholder 2"/>
          <p:cNvSpPr>
            <a:spLocks noGrp="1"/>
          </p:cNvSpPr>
          <p:nvPr>
            <p:ph idx="1"/>
          </p:nvPr>
        </p:nvSpPr>
        <p:spPr>
          <a:xfrm>
            <a:off x="815201" y="804672"/>
            <a:ext cx="10764183" cy="5212080"/>
          </a:xfrm>
        </p:spPr>
        <p:txBody>
          <a:bodyPr>
            <a:normAutofit/>
          </a:bodyPr>
          <a:lstStyle>
            <a:lvl1pPr>
              <a:defRPr sz="2399">
                <a:solidFill>
                  <a:srgbClr val="333333"/>
                </a:solidFill>
                <a:latin typeface="Calibri" panose="020F0502020204030204" pitchFamily="34" charset="0"/>
              </a:defRPr>
            </a:lvl1pPr>
            <a:lvl2pPr marL="461824" indent="-231705">
              <a:buFont typeface="Arial" panose="020B0604020202020204" pitchFamily="34" charset="0"/>
              <a:buChar char="•"/>
              <a:defRPr sz="1999">
                <a:solidFill>
                  <a:srgbClr val="333333"/>
                </a:solidFill>
                <a:latin typeface="Calibri" panose="020F0502020204030204" pitchFamily="34" charset="0"/>
              </a:defRPr>
            </a:lvl2pPr>
            <a:lvl3pPr marL="915713" indent="-226945">
              <a:buFont typeface="Myriad Pro" pitchFamily="34" charset="0"/>
              <a:buChar char="º"/>
              <a:defRPr lang="en-US" sz="1999" kern="1200" dirty="0" smtClean="0">
                <a:solidFill>
                  <a:srgbClr val="333333"/>
                </a:solidFill>
                <a:latin typeface="Calibri" panose="020F0502020204030204" pitchFamily="34" charset="0"/>
                <a:ea typeface="+mn-ea"/>
                <a:cs typeface="+mn-cs"/>
              </a:defRPr>
            </a:lvl3pPr>
            <a:lvl4pPr marL="1371189" indent="-226945">
              <a:buFont typeface="Arial" panose="020B0604020202020204" pitchFamily="34" charset="0"/>
              <a:buChar char="‒"/>
              <a:defRPr sz="1999">
                <a:solidFill>
                  <a:srgbClr val="333333"/>
                </a:solidFill>
                <a:latin typeface="Calibri" panose="020F0502020204030204" pitchFamily="34" charset="0"/>
              </a:defRPr>
            </a:lvl4pPr>
            <a:lvl5pPr marL="1829839" indent="-226945">
              <a:buFont typeface="Arial" panose="020B0604020202020204" pitchFamily="34" charset="0"/>
              <a:buChar char="‒"/>
              <a:defRPr sz="1999">
                <a:solidFill>
                  <a:srgbClr val="333333"/>
                </a:solidFill>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5D930A23-EAF3-497F-8E4D-0179FF3F623C}"/>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spTree>
    <p:extLst>
      <p:ext uri="{BB962C8B-B14F-4D97-AF65-F5344CB8AC3E}">
        <p14:creationId xmlns:p14="http://schemas.microsoft.com/office/powerpoint/2010/main" val="30576136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Confidential">
    <p:spTree>
      <p:nvGrpSpPr>
        <p:cNvPr id="1" name=""/>
        <p:cNvGrpSpPr/>
        <p:nvPr/>
      </p:nvGrpSpPr>
      <p:grpSpPr>
        <a:xfrm>
          <a:off x="0" y="0"/>
          <a:ext cx="0" cy="0"/>
          <a:chOff x="0" y="0"/>
          <a:chExt cx="0" cy="0"/>
        </a:xfrm>
      </p:grpSpPr>
      <p:sp>
        <p:nvSpPr>
          <p:cNvPr id="5" name="TextBox 4"/>
          <p:cNvSpPr txBox="1"/>
          <p:nvPr userDrawn="1"/>
        </p:nvSpPr>
        <p:spPr>
          <a:xfrm>
            <a:off x="4844071" y="5954632"/>
            <a:ext cx="3167527" cy="461665"/>
          </a:xfrm>
          <a:prstGeom prst="rect">
            <a:avLst/>
          </a:prstGeom>
          <a:noFill/>
        </p:spPr>
        <p:txBody>
          <a:bodyPr wrap="square" rtlCol="0">
            <a:spAutoFit/>
          </a:bodyPr>
          <a:lstStyle/>
          <a:p>
            <a:pPr algn="ctr"/>
            <a:r>
              <a:rPr lang="en-US" sz="2399">
                <a:solidFill>
                  <a:srgbClr val="FF0000"/>
                </a:solidFill>
                <a:latin typeface="Myriad Pro Light" pitchFamily="34" charset="0"/>
              </a:rPr>
              <a:t>Confidential</a:t>
            </a:r>
          </a:p>
        </p:txBody>
      </p:sp>
      <p:sp>
        <p:nvSpPr>
          <p:cNvPr id="2" name="Title 1"/>
          <p:cNvSpPr>
            <a:spLocks noGrp="1"/>
          </p:cNvSpPr>
          <p:nvPr>
            <p:ph type="title"/>
          </p:nvPr>
        </p:nvSpPr>
        <p:spPr>
          <a:xfrm>
            <a:off x="815201" y="116632"/>
            <a:ext cx="10764183" cy="576064"/>
          </a:xfrm>
        </p:spPr>
        <p:txBody>
          <a:bodyPr>
            <a:noAutofit/>
          </a:bodyPr>
          <a:lstStyle>
            <a:lvl1pPr>
              <a:defRPr sz="3599">
                <a:solidFill>
                  <a:srgbClr val="004875"/>
                </a:solidFill>
              </a:defRPr>
            </a:lvl1pPr>
          </a:lstStyle>
          <a:p>
            <a:r>
              <a:rPr lang="en-US"/>
              <a:t>Click to edit Master title style</a:t>
            </a:r>
          </a:p>
        </p:txBody>
      </p:sp>
      <p:sp>
        <p:nvSpPr>
          <p:cNvPr id="3" name="Content Placeholder 2"/>
          <p:cNvSpPr>
            <a:spLocks noGrp="1"/>
          </p:cNvSpPr>
          <p:nvPr>
            <p:ph idx="1"/>
          </p:nvPr>
        </p:nvSpPr>
        <p:spPr>
          <a:xfrm>
            <a:off x="815201" y="804672"/>
            <a:ext cx="10764183" cy="5212080"/>
          </a:xfrm>
        </p:spPr>
        <p:txBody>
          <a:bodyPr>
            <a:normAutofit/>
          </a:bodyPr>
          <a:lstStyle>
            <a:lvl1pPr>
              <a:defRPr sz="2399">
                <a:solidFill>
                  <a:srgbClr val="333333"/>
                </a:solidFill>
                <a:latin typeface="Calibri" panose="020F0502020204030204" pitchFamily="34" charset="0"/>
              </a:defRPr>
            </a:lvl1pPr>
            <a:lvl2pPr marL="461824" indent="-231705">
              <a:buFont typeface="Arial" panose="020B0604020202020204" pitchFamily="34" charset="0"/>
              <a:buChar char="•"/>
              <a:defRPr sz="1999">
                <a:solidFill>
                  <a:srgbClr val="333333"/>
                </a:solidFill>
                <a:latin typeface="Calibri" panose="020F0502020204030204" pitchFamily="34" charset="0"/>
              </a:defRPr>
            </a:lvl2pPr>
            <a:lvl3pPr marL="915713" indent="-226945">
              <a:buFont typeface="Myriad Pro" pitchFamily="34" charset="0"/>
              <a:buChar char="º"/>
              <a:defRPr lang="en-US" sz="1999" kern="1200" dirty="0" smtClean="0">
                <a:solidFill>
                  <a:srgbClr val="333333"/>
                </a:solidFill>
                <a:latin typeface="Calibri" panose="020F0502020204030204" pitchFamily="34" charset="0"/>
                <a:ea typeface="+mn-ea"/>
                <a:cs typeface="+mn-cs"/>
              </a:defRPr>
            </a:lvl3pPr>
            <a:lvl4pPr marL="1371189" indent="-226945">
              <a:buFont typeface="Arial" panose="020B0604020202020204" pitchFamily="34" charset="0"/>
              <a:buChar char="‒"/>
              <a:defRPr sz="1999">
                <a:solidFill>
                  <a:srgbClr val="333333"/>
                </a:solidFill>
                <a:latin typeface="Calibri" panose="020F0502020204030204" pitchFamily="34" charset="0"/>
              </a:defRPr>
            </a:lvl4pPr>
            <a:lvl5pPr marL="1829839" indent="-226945">
              <a:buFont typeface="Arial" panose="020B0604020202020204" pitchFamily="34" charset="0"/>
              <a:buChar char="‒"/>
              <a:defRPr sz="1999">
                <a:solidFill>
                  <a:srgbClr val="333333"/>
                </a:solidFill>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57B67CA4-A96E-4EB9-B3D9-131388AB3D9C}"/>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spTree>
    <p:extLst>
      <p:ext uri="{BB962C8B-B14F-4D97-AF65-F5344CB8AC3E}">
        <p14:creationId xmlns:p14="http://schemas.microsoft.com/office/powerpoint/2010/main" val="19458933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16652" y="118872"/>
            <a:ext cx="10762732" cy="576072"/>
          </a:xfrm>
        </p:spPr>
        <p:txBody>
          <a:bodyPr anchor="ctr" anchorCtr="0"/>
          <a:lstStyle>
            <a:lvl1pPr>
              <a:defRPr>
                <a:solidFill>
                  <a:srgbClr val="004875"/>
                </a:solidFill>
              </a:defRPr>
            </a:lvl1pPr>
          </a:lstStyle>
          <a:p>
            <a:r>
              <a:rPr lang="en-US"/>
              <a:t>Click to edit Master title style</a:t>
            </a:r>
          </a:p>
        </p:txBody>
      </p:sp>
    </p:spTree>
    <p:extLst>
      <p:ext uri="{BB962C8B-B14F-4D97-AF65-F5344CB8AC3E}">
        <p14:creationId xmlns:p14="http://schemas.microsoft.com/office/powerpoint/2010/main" val="238377562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itleOnly" preserve="1">
  <p:cSld name="Title No Logo">
    <p:spTree>
      <p:nvGrpSpPr>
        <p:cNvPr id="1" name=""/>
        <p:cNvGrpSpPr/>
        <p:nvPr/>
      </p:nvGrpSpPr>
      <p:grpSpPr>
        <a:xfrm>
          <a:off x="0" y="0"/>
          <a:ext cx="0" cy="0"/>
          <a:chOff x="0" y="0"/>
          <a:chExt cx="0" cy="0"/>
        </a:xfrm>
      </p:grpSpPr>
      <p:sp>
        <p:nvSpPr>
          <p:cNvPr id="2" name="Title 1"/>
          <p:cNvSpPr>
            <a:spLocks noGrp="1"/>
          </p:cNvSpPr>
          <p:nvPr>
            <p:ph type="title"/>
          </p:nvPr>
        </p:nvSpPr>
        <p:spPr>
          <a:xfrm>
            <a:off x="816652" y="118872"/>
            <a:ext cx="10762732" cy="576072"/>
          </a:xfrm>
        </p:spPr>
        <p:txBody>
          <a:bodyPr anchor="ctr" anchorCtr="0"/>
          <a:lstStyle>
            <a:lvl1pPr>
              <a:defRPr>
                <a:solidFill>
                  <a:srgbClr val="004875"/>
                </a:solidFill>
              </a:defRPr>
            </a:lvl1pPr>
          </a:lstStyle>
          <a:p>
            <a:r>
              <a:rPr lang="en-US"/>
              <a:t>Click to edit Master title style</a:t>
            </a:r>
          </a:p>
        </p:txBody>
      </p:sp>
    </p:spTree>
    <p:extLst>
      <p:ext uri="{BB962C8B-B14F-4D97-AF65-F5344CB8AC3E}">
        <p14:creationId xmlns:p14="http://schemas.microsoft.com/office/powerpoint/2010/main" val="54989029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Fully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6987813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Black">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6599849"/>
      </p:ext>
    </p:extLst>
  </p:cSld>
  <p:clrMapOvr>
    <a:overrideClrMapping bg1="dk1" tx1="lt1" bg2="dk2" tx2="lt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cSld name="12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B3203BD-9E8A-4211-B774-4137BE2FEAAD}"/>
              </a:ext>
            </a:extLst>
          </p:cNvPr>
          <p:cNvSpPr>
            <a:spLocks noGrp="1"/>
          </p:cNvSpPr>
          <p:nvPr>
            <p:ph type="sldNum" sz="quarter" idx="10"/>
          </p:nvPr>
        </p:nvSpPr>
        <p:spPr/>
        <p:txBody>
          <a:bodyPr/>
          <a:lstStyle/>
          <a:p>
            <a:fld id="{1D7381D0-07B7-4AFE-AE21-3F79ED7C0FB3}" type="slidenum">
              <a:rPr lang="en-US" smtClean="0"/>
              <a:t>‹#›</a:t>
            </a:fld>
            <a:endParaRPr lang="en-US"/>
          </a:p>
        </p:txBody>
      </p:sp>
      <p:sp>
        <p:nvSpPr>
          <p:cNvPr id="7" name="Picture Placeholder 6">
            <a:extLst>
              <a:ext uri="{FF2B5EF4-FFF2-40B4-BE49-F238E27FC236}">
                <a16:creationId xmlns:a16="http://schemas.microsoft.com/office/drawing/2014/main" id="{33973747-E231-4BC4-846C-B0A7A7596988}"/>
              </a:ext>
            </a:extLst>
          </p:cNvPr>
          <p:cNvSpPr>
            <a:spLocks noGrp="1"/>
          </p:cNvSpPr>
          <p:nvPr>
            <p:ph type="pic" sz="quarter" idx="11"/>
          </p:nvPr>
        </p:nvSpPr>
        <p:spPr>
          <a:xfrm>
            <a:off x="0" y="0"/>
            <a:ext cx="2818666" cy="6248400"/>
          </a:xfrm>
        </p:spPr>
        <p:txBody>
          <a:bodyPr/>
          <a:lstStyle/>
          <a:p>
            <a:r>
              <a:rPr lang="en-US"/>
              <a:t>Click icon to add picture</a:t>
            </a:r>
          </a:p>
        </p:txBody>
      </p:sp>
      <p:sp>
        <p:nvSpPr>
          <p:cNvPr id="11" name="Picture Placeholder 10">
            <a:extLst>
              <a:ext uri="{FF2B5EF4-FFF2-40B4-BE49-F238E27FC236}">
                <a16:creationId xmlns:a16="http://schemas.microsoft.com/office/drawing/2014/main" id="{2C8953C3-095F-42EE-9A69-02895100EF3C}"/>
              </a:ext>
            </a:extLst>
          </p:cNvPr>
          <p:cNvSpPr>
            <a:spLocks noGrp="1"/>
          </p:cNvSpPr>
          <p:nvPr>
            <p:ph type="pic" sz="quarter" idx="13"/>
          </p:nvPr>
        </p:nvSpPr>
        <p:spPr>
          <a:xfrm>
            <a:off x="3001475" y="3046382"/>
            <a:ext cx="2629381" cy="1981200"/>
          </a:xfrm>
        </p:spPr>
        <p:txBody>
          <a:bodyPr/>
          <a:lstStyle/>
          <a:p>
            <a:r>
              <a:rPr lang="en-US"/>
              <a:t>Click icon to add picture</a:t>
            </a:r>
          </a:p>
        </p:txBody>
      </p:sp>
      <p:grpSp>
        <p:nvGrpSpPr>
          <p:cNvPr id="27" name="Group 26">
            <a:extLst>
              <a:ext uri="{FF2B5EF4-FFF2-40B4-BE49-F238E27FC236}">
                <a16:creationId xmlns:a16="http://schemas.microsoft.com/office/drawing/2014/main" id="{E1DF8491-8798-47C1-BC07-71BE24EEB1B0}"/>
              </a:ext>
            </a:extLst>
          </p:cNvPr>
          <p:cNvGrpSpPr/>
          <p:nvPr/>
        </p:nvGrpSpPr>
        <p:grpSpPr>
          <a:xfrm>
            <a:off x="2971026" y="1"/>
            <a:ext cx="9217799" cy="2517835"/>
            <a:chOff x="2971800" y="1600577"/>
            <a:chExt cx="9220200" cy="2517835"/>
          </a:xfrm>
        </p:grpSpPr>
        <p:sp>
          <p:nvSpPr>
            <p:cNvPr id="19" name="Rectangle 18">
              <a:extLst>
                <a:ext uri="{FF2B5EF4-FFF2-40B4-BE49-F238E27FC236}">
                  <a16:creationId xmlns:a16="http://schemas.microsoft.com/office/drawing/2014/main" id="{888B3E11-AD36-4F97-B219-CAC05624A5D9}"/>
                </a:ext>
              </a:extLst>
            </p:cNvPr>
            <p:cNvSpPr/>
            <p:nvPr/>
          </p:nvSpPr>
          <p:spPr>
            <a:xfrm>
              <a:off x="2971800" y="1600577"/>
              <a:ext cx="9220200" cy="2517835"/>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20" rIns="45720" rtlCol="0" anchor="ctr">
              <a:noAutofit/>
            </a:bodyPr>
            <a:lstStyle/>
            <a:p>
              <a:pPr algn="ctr">
                <a:spcAft>
                  <a:spcPts val="300"/>
                </a:spcAft>
              </a:pPr>
              <a:endParaRPr lang="en-US" sz="1799">
                <a:latin typeface="Calibri" panose="020F0502020204030204" pitchFamily="34" charset="0"/>
              </a:endParaRPr>
            </a:p>
          </p:txBody>
        </p:sp>
        <p:cxnSp>
          <p:nvCxnSpPr>
            <p:cNvPr id="21" name="Straight Connector 20">
              <a:extLst>
                <a:ext uri="{FF2B5EF4-FFF2-40B4-BE49-F238E27FC236}">
                  <a16:creationId xmlns:a16="http://schemas.microsoft.com/office/drawing/2014/main" id="{6E8B6806-74F1-4963-90CB-0784E09CC377}"/>
                </a:ext>
              </a:extLst>
            </p:cNvPr>
            <p:cNvCxnSpPr>
              <a:cxnSpLocks/>
            </p:cNvCxnSpPr>
            <p:nvPr/>
          </p:nvCxnSpPr>
          <p:spPr>
            <a:xfrm>
              <a:off x="3505200" y="2825238"/>
              <a:ext cx="76962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6" name="Text Placeholder 35">
            <a:extLst>
              <a:ext uri="{FF2B5EF4-FFF2-40B4-BE49-F238E27FC236}">
                <a16:creationId xmlns:a16="http://schemas.microsoft.com/office/drawing/2014/main" id="{3AEFF514-3864-439D-BB3B-133A30D3A244}"/>
              </a:ext>
            </a:extLst>
          </p:cNvPr>
          <p:cNvSpPr>
            <a:spLocks noGrp="1"/>
          </p:cNvSpPr>
          <p:nvPr>
            <p:ph type="body" sz="quarter" idx="17"/>
          </p:nvPr>
        </p:nvSpPr>
        <p:spPr>
          <a:xfrm>
            <a:off x="3428107" y="420688"/>
            <a:ext cx="7846556" cy="722313"/>
          </a:xfrm>
        </p:spPr>
        <p:txBody>
          <a:bodyPr>
            <a:noAutofit/>
          </a:bodyPr>
          <a:lstStyle>
            <a:lvl1pPr>
              <a:defRPr sz="3599" b="0" spc="-150">
                <a:solidFill>
                  <a:schemeClr val="bg1"/>
                </a:solidFill>
              </a:defRPr>
            </a:lvl1pPr>
            <a:lvl2pPr>
              <a:defRPr sz="3599" b="1" spc="-150">
                <a:solidFill>
                  <a:schemeClr val="bg1"/>
                </a:solidFill>
              </a:defRPr>
            </a:lvl2pPr>
            <a:lvl3pPr>
              <a:defRPr sz="3599" b="1" spc="-150">
                <a:solidFill>
                  <a:schemeClr val="bg1"/>
                </a:solidFill>
              </a:defRPr>
            </a:lvl3pPr>
            <a:lvl4pPr>
              <a:defRPr sz="3599" b="1" spc="-150">
                <a:solidFill>
                  <a:schemeClr val="bg1"/>
                </a:solidFill>
              </a:defRPr>
            </a:lvl4pPr>
            <a:lvl5pPr>
              <a:defRPr sz="3599" b="1" spc="-150">
                <a:solidFill>
                  <a:schemeClr val="bg1"/>
                </a:solidFill>
              </a:defRPr>
            </a:lvl5pPr>
          </a:lstStyle>
          <a:p>
            <a:pPr lvl="0"/>
            <a:r>
              <a:rPr lang="en-US"/>
              <a:t>Edit Master text styles</a:t>
            </a:r>
          </a:p>
        </p:txBody>
      </p:sp>
      <p:sp>
        <p:nvSpPr>
          <p:cNvPr id="37" name="Text Placeholder 35">
            <a:extLst>
              <a:ext uri="{FF2B5EF4-FFF2-40B4-BE49-F238E27FC236}">
                <a16:creationId xmlns:a16="http://schemas.microsoft.com/office/drawing/2014/main" id="{02A4E3BC-595C-40A8-B305-409CEC422560}"/>
              </a:ext>
            </a:extLst>
          </p:cNvPr>
          <p:cNvSpPr>
            <a:spLocks noGrp="1"/>
          </p:cNvSpPr>
          <p:nvPr>
            <p:ph type="body" sz="quarter" idx="18"/>
          </p:nvPr>
        </p:nvSpPr>
        <p:spPr>
          <a:xfrm>
            <a:off x="3395613" y="1362330"/>
            <a:ext cx="7846556" cy="847471"/>
          </a:xfrm>
        </p:spPr>
        <p:txBody>
          <a:bodyPr>
            <a:noAutofit/>
          </a:bodyPr>
          <a:lstStyle>
            <a:lvl1pPr>
              <a:defRPr sz="2399" b="0" spc="0">
                <a:solidFill>
                  <a:schemeClr val="bg1"/>
                </a:solidFill>
              </a:defRPr>
            </a:lvl1pPr>
            <a:lvl2pPr>
              <a:defRPr sz="2399" b="0" spc="0">
                <a:solidFill>
                  <a:schemeClr val="bg1"/>
                </a:solidFill>
              </a:defRPr>
            </a:lvl2pPr>
            <a:lvl3pPr>
              <a:defRPr sz="2399" b="0" spc="0">
                <a:solidFill>
                  <a:schemeClr val="bg1"/>
                </a:solidFill>
              </a:defRPr>
            </a:lvl3pPr>
            <a:lvl4pPr>
              <a:defRPr sz="2399" b="0" spc="0">
                <a:solidFill>
                  <a:schemeClr val="bg1"/>
                </a:solidFill>
              </a:defRPr>
            </a:lvl4pPr>
            <a:lvl5pPr>
              <a:defRPr sz="2399" b="0" spc="0">
                <a:solidFill>
                  <a:schemeClr val="bg1"/>
                </a:solidFill>
              </a:defRPr>
            </a:lvl5pPr>
          </a:lstStyle>
          <a:p>
            <a:pPr lvl="0"/>
            <a:r>
              <a:rPr lang="en-US"/>
              <a:t>Edit Master text styles</a:t>
            </a:r>
          </a:p>
        </p:txBody>
      </p:sp>
      <p:sp>
        <p:nvSpPr>
          <p:cNvPr id="38" name="Text Placeholder 13">
            <a:extLst>
              <a:ext uri="{FF2B5EF4-FFF2-40B4-BE49-F238E27FC236}">
                <a16:creationId xmlns:a16="http://schemas.microsoft.com/office/drawing/2014/main" id="{E207E100-FC09-45EF-923A-7E3B184DE716}"/>
              </a:ext>
            </a:extLst>
          </p:cNvPr>
          <p:cNvSpPr>
            <a:spLocks noGrp="1"/>
          </p:cNvSpPr>
          <p:nvPr>
            <p:ph type="body" sz="quarter" idx="19"/>
          </p:nvPr>
        </p:nvSpPr>
        <p:spPr>
          <a:xfrm>
            <a:off x="3001475" y="5181600"/>
            <a:ext cx="2629380" cy="838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r>
              <a:rPr lang="en-US"/>
              <a:t>Edit Master text styles</a:t>
            </a:r>
          </a:p>
        </p:txBody>
      </p:sp>
      <p:sp>
        <p:nvSpPr>
          <p:cNvPr id="16" name="Picture Placeholder 10">
            <a:extLst>
              <a:ext uri="{FF2B5EF4-FFF2-40B4-BE49-F238E27FC236}">
                <a16:creationId xmlns:a16="http://schemas.microsoft.com/office/drawing/2014/main" id="{3762909D-4C5A-44BA-A7F5-93C1AE27E66B}"/>
              </a:ext>
            </a:extLst>
          </p:cNvPr>
          <p:cNvSpPr>
            <a:spLocks noGrp="1"/>
          </p:cNvSpPr>
          <p:nvPr>
            <p:ph type="pic" sz="quarter" idx="22"/>
          </p:nvPr>
        </p:nvSpPr>
        <p:spPr>
          <a:xfrm>
            <a:off x="6131337" y="3050306"/>
            <a:ext cx="2629381" cy="1981200"/>
          </a:xfrm>
        </p:spPr>
        <p:txBody>
          <a:bodyPr/>
          <a:lstStyle/>
          <a:p>
            <a:r>
              <a:rPr lang="en-US"/>
              <a:t>Click icon to add picture</a:t>
            </a:r>
          </a:p>
        </p:txBody>
      </p:sp>
      <p:sp>
        <p:nvSpPr>
          <p:cNvPr id="17" name="Picture Placeholder 10">
            <a:extLst>
              <a:ext uri="{FF2B5EF4-FFF2-40B4-BE49-F238E27FC236}">
                <a16:creationId xmlns:a16="http://schemas.microsoft.com/office/drawing/2014/main" id="{10B39156-0299-4627-AD4A-278CC1DF18E1}"/>
              </a:ext>
            </a:extLst>
          </p:cNvPr>
          <p:cNvSpPr>
            <a:spLocks noGrp="1"/>
          </p:cNvSpPr>
          <p:nvPr>
            <p:ph type="pic" sz="quarter" idx="23"/>
          </p:nvPr>
        </p:nvSpPr>
        <p:spPr>
          <a:xfrm>
            <a:off x="9254723" y="3046382"/>
            <a:ext cx="2629381" cy="1981200"/>
          </a:xfrm>
        </p:spPr>
        <p:txBody>
          <a:bodyPr/>
          <a:lstStyle/>
          <a:p>
            <a:r>
              <a:rPr lang="en-US"/>
              <a:t>Click icon to add picture</a:t>
            </a:r>
          </a:p>
        </p:txBody>
      </p:sp>
      <p:sp>
        <p:nvSpPr>
          <p:cNvPr id="18" name="Text Placeholder 13">
            <a:extLst>
              <a:ext uri="{FF2B5EF4-FFF2-40B4-BE49-F238E27FC236}">
                <a16:creationId xmlns:a16="http://schemas.microsoft.com/office/drawing/2014/main" id="{0C2DFF91-8571-4A02-92DF-18DD519B7850}"/>
              </a:ext>
            </a:extLst>
          </p:cNvPr>
          <p:cNvSpPr>
            <a:spLocks noGrp="1"/>
          </p:cNvSpPr>
          <p:nvPr>
            <p:ph type="body" sz="quarter" idx="24"/>
          </p:nvPr>
        </p:nvSpPr>
        <p:spPr>
          <a:xfrm>
            <a:off x="9254725" y="5181600"/>
            <a:ext cx="2629380" cy="838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r>
              <a:rPr lang="en-US"/>
              <a:t>Edit Master text styles</a:t>
            </a:r>
          </a:p>
        </p:txBody>
      </p:sp>
      <p:sp>
        <p:nvSpPr>
          <p:cNvPr id="20" name="Text Placeholder 13">
            <a:extLst>
              <a:ext uri="{FF2B5EF4-FFF2-40B4-BE49-F238E27FC236}">
                <a16:creationId xmlns:a16="http://schemas.microsoft.com/office/drawing/2014/main" id="{3AE7DE0B-71AD-409C-81F3-5017DFA2BAB4}"/>
              </a:ext>
            </a:extLst>
          </p:cNvPr>
          <p:cNvSpPr>
            <a:spLocks noGrp="1"/>
          </p:cNvSpPr>
          <p:nvPr>
            <p:ph type="body" sz="quarter" idx="25"/>
          </p:nvPr>
        </p:nvSpPr>
        <p:spPr>
          <a:xfrm>
            <a:off x="6131337" y="5181600"/>
            <a:ext cx="2629380" cy="838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r>
              <a:rPr lang="en-US"/>
              <a:t>Edit Master text styles</a:t>
            </a:r>
          </a:p>
        </p:txBody>
      </p:sp>
    </p:spTree>
    <p:extLst>
      <p:ext uri="{BB962C8B-B14F-4D97-AF65-F5344CB8AC3E}">
        <p14:creationId xmlns:p14="http://schemas.microsoft.com/office/powerpoint/2010/main" val="15007193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1" name="Title 10"/>
          <p:cNvSpPr>
            <a:spLocks noGrp="1"/>
          </p:cNvSpPr>
          <p:nvPr>
            <p:ph type="title"/>
          </p:nvPr>
        </p:nvSpPr>
        <p:spPr>
          <a:xfrm>
            <a:off x="914162" y="2130552"/>
            <a:ext cx="10360501" cy="914400"/>
          </a:xfrm>
        </p:spPr>
        <p:txBody>
          <a:bodyPr/>
          <a:lstStyle>
            <a:lvl1pPr>
              <a:defRPr sz="3999">
                <a:solidFill>
                  <a:srgbClr val="004875"/>
                </a:solidFill>
              </a:defRPr>
            </a:lvl1pPr>
          </a:lstStyle>
          <a:p>
            <a:r>
              <a:rPr lang="en-US"/>
              <a:t>Click to edit Master title style</a:t>
            </a:r>
          </a:p>
        </p:txBody>
      </p:sp>
      <p:sp>
        <p:nvSpPr>
          <p:cNvPr id="15" name="Text Placeholder 14"/>
          <p:cNvSpPr>
            <a:spLocks noGrp="1"/>
          </p:cNvSpPr>
          <p:nvPr>
            <p:ph type="body" sz="quarter" idx="10" hasCustomPrompt="1"/>
          </p:nvPr>
        </p:nvSpPr>
        <p:spPr>
          <a:xfrm>
            <a:off x="914162" y="3886200"/>
            <a:ext cx="10360501" cy="1828800"/>
          </a:xfrm>
        </p:spPr>
        <p:txBody>
          <a:bodyPr>
            <a:normAutofit/>
          </a:bodyPr>
          <a:lstStyle>
            <a:lvl1pPr marL="0" indent="0">
              <a:buNone/>
              <a:defRPr sz="2799"/>
            </a:lvl1pPr>
          </a:lstStyle>
          <a:p>
            <a:pPr lvl="0"/>
            <a:r>
              <a:rPr lang="en-US"/>
              <a:t>Click to add subtitle</a:t>
            </a:r>
          </a:p>
        </p:txBody>
      </p:sp>
    </p:spTree>
    <p:extLst>
      <p:ext uri="{BB962C8B-B14F-4D97-AF65-F5344CB8AC3E}">
        <p14:creationId xmlns:p14="http://schemas.microsoft.com/office/powerpoint/2010/main" val="3046341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6_Title &amp; Content No Log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BC28804-E0B1-42D7-BE2A-755ACA18C518}"/>
              </a:ext>
            </a:extLst>
          </p:cNvPr>
          <p:cNvSpPr/>
          <p:nvPr userDrawn="1"/>
        </p:nvSpPr>
        <p:spPr>
          <a:xfrm>
            <a:off x="5332611" y="12395"/>
            <a:ext cx="6856214" cy="6281724"/>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08" rIns="45708" rtlCol="0" anchor="ctr">
            <a:noAutofit/>
          </a:bodyPr>
          <a:lstStyle/>
          <a:p>
            <a:pPr algn="ctr">
              <a:spcAft>
                <a:spcPts val="300"/>
              </a:spcAft>
            </a:pPr>
            <a:endParaRPr lang="en-US" sz="1799">
              <a:latin typeface="Calibri" panose="020F0502020204030204" pitchFamily="34" charset="0"/>
            </a:endParaRPr>
          </a:p>
        </p:txBody>
      </p:sp>
      <p:sp>
        <p:nvSpPr>
          <p:cNvPr id="2" name="Title 1"/>
          <p:cNvSpPr>
            <a:spLocks noGrp="1"/>
          </p:cNvSpPr>
          <p:nvPr>
            <p:ph type="title"/>
          </p:nvPr>
        </p:nvSpPr>
        <p:spPr>
          <a:xfrm>
            <a:off x="5713512" y="566936"/>
            <a:ext cx="6475313" cy="576064"/>
          </a:xfrm>
        </p:spPr>
        <p:txBody>
          <a:bodyPr>
            <a:noAutofit/>
          </a:bodyPr>
          <a:lstStyle>
            <a:lvl1pPr>
              <a:defRPr sz="3599" b="0" spc="-150">
                <a:solidFill>
                  <a:schemeClr val="bg1"/>
                </a:solidFill>
              </a:defRPr>
            </a:lvl1pPr>
          </a:lstStyle>
          <a:p>
            <a:r>
              <a:rPr lang="en-US"/>
              <a:t>Click to edit Master title style</a:t>
            </a:r>
          </a:p>
        </p:txBody>
      </p:sp>
      <p:sp>
        <p:nvSpPr>
          <p:cNvPr id="3" name="Content Placeholder 2"/>
          <p:cNvSpPr>
            <a:spLocks noGrp="1"/>
          </p:cNvSpPr>
          <p:nvPr>
            <p:ph idx="1"/>
          </p:nvPr>
        </p:nvSpPr>
        <p:spPr>
          <a:xfrm>
            <a:off x="5713512" y="1295401"/>
            <a:ext cx="6475313" cy="4724400"/>
          </a:xfrm>
        </p:spPr>
        <p:txBody>
          <a:bodyPr>
            <a:normAutofit/>
          </a:bodyPr>
          <a:lstStyle>
            <a:lvl1pPr>
              <a:defRPr sz="2399">
                <a:solidFill>
                  <a:schemeClr val="bg1"/>
                </a:solidFill>
                <a:latin typeface="Calibri" panose="020F0502020204030204" pitchFamily="34" charset="0"/>
              </a:defRPr>
            </a:lvl1pPr>
            <a:lvl2pPr marL="461824" indent="-231705">
              <a:buFont typeface="Arial" panose="020B0604020202020204" pitchFamily="34" charset="0"/>
              <a:buChar char="•"/>
              <a:defRPr sz="1999">
                <a:solidFill>
                  <a:schemeClr val="bg1"/>
                </a:solidFill>
                <a:latin typeface="Calibri" panose="020F0502020204030204" pitchFamily="34" charset="0"/>
              </a:defRPr>
            </a:lvl2pPr>
            <a:lvl3pPr marL="915713" indent="-226945">
              <a:buFont typeface="Myriad Pro" pitchFamily="34" charset="0"/>
              <a:buChar char="º"/>
              <a:defRPr lang="en-US" sz="1999" kern="1200" dirty="0" smtClean="0">
                <a:solidFill>
                  <a:schemeClr val="bg1"/>
                </a:solidFill>
                <a:latin typeface="Calibri" panose="020F0502020204030204" pitchFamily="34" charset="0"/>
                <a:ea typeface="+mn-ea"/>
                <a:cs typeface="+mn-cs"/>
              </a:defRPr>
            </a:lvl3pPr>
            <a:lvl4pPr marL="1371189" indent="-226945">
              <a:buFont typeface="Arial" panose="020B0604020202020204" pitchFamily="34" charset="0"/>
              <a:buChar char="‒"/>
              <a:defRPr sz="1999">
                <a:solidFill>
                  <a:schemeClr val="bg1"/>
                </a:solidFill>
                <a:latin typeface="Calibri" panose="020F0502020204030204" pitchFamily="34" charset="0"/>
              </a:defRPr>
            </a:lvl4pPr>
            <a:lvl5pPr marL="1829839" indent="-226945">
              <a:buFont typeface="Arial" panose="020B0604020202020204" pitchFamily="34" charset="0"/>
              <a:buChar char="‒"/>
              <a:defRPr sz="1999">
                <a:solidFill>
                  <a:schemeClr val="bg1"/>
                </a:solidFill>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Picture Placeholder 8">
            <a:extLst>
              <a:ext uri="{FF2B5EF4-FFF2-40B4-BE49-F238E27FC236}">
                <a16:creationId xmlns:a16="http://schemas.microsoft.com/office/drawing/2014/main" id="{455D4CD9-CD4E-4141-927C-E67D7A99F117}"/>
              </a:ext>
            </a:extLst>
          </p:cNvPr>
          <p:cNvSpPr>
            <a:spLocks noGrp="1"/>
          </p:cNvSpPr>
          <p:nvPr>
            <p:ph type="pic" sz="quarter" idx="11"/>
          </p:nvPr>
        </p:nvSpPr>
        <p:spPr>
          <a:xfrm>
            <a:off x="0" y="1"/>
            <a:ext cx="5180251" cy="6294119"/>
          </a:xfrm>
        </p:spPr>
        <p:txBody>
          <a:bodyPr/>
          <a:lstStyle/>
          <a:p>
            <a:endParaRPr lang="en-US"/>
          </a:p>
        </p:txBody>
      </p:sp>
      <p:sp>
        <p:nvSpPr>
          <p:cNvPr id="11" name="Slide Number Placeholder 3">
            <a:extLst>
              <a:ext uri="{FF2B5EF4-FFF2-40B4-BE49-F238E27FC236}">
                <a16:creationId xmlns:a16="http://schemas.microsoft.com/office/drawing/2014/main" id="{AE9B61EB-08C2-45B8-A65A-20042481E1B4}"/>
              </a:ext>
            </a:extLst>
          </p:cNvPr>
          <p:cNvSpPr>
            <a:spLocks noGrp="1"/>
          </p:cNvSpPr>
          <p:nvPr>
            <p:ph type="sldNum" sz="quarter" idx="10"/>
          </p:nvPr>
        </p:nvSpPr>
        <p:spPr>
          <a:xfrm>
            <a:off x="11655564" y="6553201"/>
            <a:ext cx="479928" cy="246221"/>
          </a:xfrm>
        </p:spPr>
        <p:txBody>
          <a:bodyPr/>
          <a:lstStyle>
            <a:lvl1pPr>
              <a:defRPr>
                <a:solidFill>
                  <a:schemeClr val="bg1"/>
                </a:solidFill>
              </a:defRPr>
            </a:lvl1pPr>
          </a:lstStyle>
          <a:p>
            <a:fld id="{852567EB-E0F5-45D9-B008-D1999D3890B3}" type="slidenum">
              <a:rPr lang="en-US" smtClean="0"/>
              <a:pPr/>
              <a:t>‹#›</a:t>
            </a:fld>
            <a:endParaRPr lang="en-US"/>
          </a:p>
        </p:txBody>
      </p:sp>
      <p:pic>
        <p:nvPicPr>
          <p:cNvPr id="12" name="Picture 11">
            <a:extLst>
              <a:ext uri="{FF2B5EF4-FFF2-40B4-BE49-F238E27FC236}">
                <a16:creationId xmlns:a16="http://schemas.microsoft.com/office/drawing/2014/main" id="{357740FA-3651-4771-B5FE-D41286FECAD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cxnSp>
        <p:nvCxnSpPr>
          <p:cNvPr id="8" name="Straight Connector 7">
            <a:extLst>
              <a:ext uri="{FF2B5EF4-FFF2-40B4-BE49-F238E27FC236}">
                <a16:creationId xmlns:a16="http://schemas.microsoft.com/office/drawing/2014/main" id="{3CAA53B8-6FE2-4A8D-9398-DD93478FDB19}"/>
              </a:ext>
            </a:extLst>
          </p:cNvPr>
          <p:cNvCxnSpPr>
            <a:cxnSpLocks/>
          </p:cNvCxnSpPr>
          <p:nvPr userDrawn="1"/>
        </p:nvCxnSpPr>
        <p:spPr>
          <a:xfrm>
            <a:off x="5713512" y="1219200"/>
            <a:ext cx="495171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11487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7_Title &amp; Content No Log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BC28804-E0B1-42D7-BE2A-755ACA18C518}"/>
              </a:ext>
            </a:extLst>
          </p:cNvPr>
          <p:cNvSpPr/>
          <p:nvPr userDrawn="1"/>
        </p:nvSpPr>
        <p:spPr>
          <a:xfrm>
            <a:off x="0" y="12396"/>
            <a:ext cx="6856214" cy="6281725"/>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08" rIns="45708" rtlCol="0" anchor="ctr">
            <a:noAutofit/>
          </a:bodyPr>
          <a:lstStyle/>
          <a:p>
            <a:pPr algn="ctr">
              <a:spcAft>
                <a:spcPts val="300"/>
              </a:spcAft>
            </a:pPr>
            <a:endParaRPr lang="en-US" sz="1799">
              <a:latin typeface="Calibri" panose="020F0502020204030204" pitchFamily="34" charset="0"/>
            </a:endParaRPr>
          </a:p>
        </p:txBody>
      </p:sp>
      <p:sp>
        <p:nvSpPr>
          <p:cNvPr id="2" name="Title 1"/>
          <p:cNvSpPr>
            <a:spLocks noGrp="1"/>
          </p:cNvSpPr>
          <p:nvPr>
            <p:ph type="title"/>
          </p:nvPr>
        </p:nvSpPr>
        <p:spPr>
          <a:xfrm>
            <a:off x="76180" y="566936"/>
            <a:ext cx="6475313" cy="576064"/>
          </a:xfrm>
        </p:spPr>
        <p:txBody>
          <a:bodyPr>
            <a:noAutofit/>
          </a:bodyPr>
          <a:lstStyle>
            <a:lvl1pPr>
              <a:defRPr sz="3599" b="0" spc="-150">
                <a:solidFill>
                  <a:schemeClr val="bg1"/>
                </a:solidFill>
              </a:defRPr>
            </a:lvl1pPr>
          </a:lstStyle>
          <a:p>
            <a:r>
              <a:rPr lang="en-US"/>
              <a:t>Click to edit Master title style</a:t>
            </a:r>
          </a:p>
        </p:txBody>
      </p:sp>
      <p:sp>
        <p:nvSpPr>
          <p:cNvPr id="3" name="Content Placeholder 2"/>
          <p:cNvSpPr>
            <a:spLocks noGrp="1"/>
          </p:cNvSpPr>
          <p:nvPr>
            <p:ph idx="1"/>
          </p:nvPr>
        </p:nvSpPr>
        <p:spPr>
          <a:xfrm>
            <a:off x="76180" y="1295400"/>
            <a:ext cx="6475313" cy="4953000"/>
          </a:xfrm>
        </p:spPr>
        <p:txBody>
          <a:bodyPr>
            <a:normAutofit/>
          </a:bodyPr>
          <a:lstStyle>
            <a:lvl1pPr>
              <a:defRPr sz="2399">
                <a:solidFill>
                  <a:schemeClr val="bg1"/>
                </a:solidFill>
                <a:latin typeface="Calibri" panose="020F0502020204030204" pitchFamily="34" charset="0"/>
              </a:defRPr>
            </a:lvl1pPr>
            <a:lvl2pPr marL="461824" indent="-231705">
              <a:buFont typeface="Arial" panose="020B0604020202020204" pitchFamily="34" charset="0"/>
              <a:buChar char="•"/>
              <a:defRPr sz="1999">
                <a:solidFill>
                  <a:schemeClr val="bg1"/>
                </a:solidFill>
                <a:latin typeface="Calibri" panose="020F0502020204030204" pitchFamily="34" charset="0"/>
              </a:defRPr>
            </a:lvl2pPr>
            <a:lvl3pPr marL="915713" indent="-226945">
              <a:buFont typeface="Myriad Pro" pitchFamily="34" charset="0"/>
              <a:buChar char="º"/>
              <a:defRPr lang="en-US" sz="1999" kern="1200" dirty="0" smtClean="0">
                <a:solidFill>
                  <a:schemeClr val="bg1"/>
                </a:solidFill>
                <a:latin typeface="Calibri" panose="020F0502020204030204" pitchFamily="34" charset="0"/>
                <a:ea typeface="+mn-ea"/>
                <a:cs typeface="+mn-cs"/>
              </a:defRPr>
            </a:lvl3pPr>
            <a:lvl4pPr marL="1371189" indent="-226945">
              <a:buFont typeface="Arial" panose="020B0604020202020204" pitchFamily="34" charset="0"/>
              <a:buChar char="‒"/>
              <a:defRPr sz="1999">
                <a:solidFill>
                  <a:schemeClr val="bg1"/>
                </a:solidFill>
                <a:latin typeface="Calibri" panose="020F0502020204030204" pitchFamily="34" charset="0"/>
              </a:defRPr>
            </a:lvl4pPr>
            <a:lvl5pPr marL="1829839" indent="-226945">
              <a:buFont typeface="Arial" panose="020B0604020202020204" pitchFamily="34" charset="0"/>
              <a:buChar char="‒"/>
              <a:defRPr sz="1999">
                <a:solidFill>
                  <a:schemeClr val="bg1"/>
                </a:solidFill>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Picture Placeholder 8">
            <a:extLst>
              <a:ext uri="{FF2B5EF4-FFF2-40B4-BE49-F238E27FC236}">
                <a16:creationId xmlns:a16="http://schemas.microsoft.com/office/drawing/2014/main" id="{455D4CD9-CD4E-4141-927C-E67D7A99F117}"/>
              </a:ext>
            </a:extLst>
          </p:cNvPr>
          <p:cNvSpPr>
            <a:spLocks noGrp="1"/>
          </p:cNvSpPr>
          <p:nvPr>
            <p:ph type="pic" sz="quarter" idx="11"/>
          </p:nvPr>
        </p:nvSpPr>
        <p:spPr>
          <a:xfrm>
            <a:off x="7008574" y="1"/>
            <a:ext cx="5180251" cy="6294119"/>
          </a:xfrm>
        </p:spPr>
        <p:txBody>
          <a:bodyPr/>
          <a:lstStyle/>
          <a:p>
            <a:endParaRPr lang="en-US"/>
          </a:p>
        </p:txBody>
      </p:sp>
      <p:sp>
        <p:nvSpPr>
          <p:cNvPr id="11" name="Slide Number Placeholder 3">
            <a:extLst>
              <a:ext uri="{FF2B5EF4-FFF2-40B4-BE49-F238E27FC236}">
                <a16:creationId xmlns:a16="http://schemas.microsoft.com/office/drawing/2014/main" id="{AE9B61EB-08C2-45B8-A65A-20042481E1B4}"/>
              </a:ext>
            </a:extLst>
          </p:cNvPr>
          <p:cNvSpPr>
            <a:spLocks noGrp="1"/>
          </p:cNvSpPr>
          <p:nvPr>
            <p:ph type="sldNum" sz="quarter" idx="10"/>
          </p:nvPr>
        </p:nvSpPr>
        <p:spPr>
          <a:xfrm>
            <a:off x="11655564" y="6553201"/>
            <a:ext cx="479928" cy="246221"/>
          </a:xfrm>
        </p:spPr>
        <p:txBody>
          <a:bodyPr/>
          <a:lstStyle>
            <a:lvl1pPr>
              <a:defRPr>
                <a:solidFill>
                  <a:schemeClr val="bg1"/>
                </a:solidFill>
              </a:defRPr>
            </a:lvl1pPr>
          </a:lstStyle>
          <a:p>
            <a:fld id="{852567EB-E0F5-45D9-B008-D1999D3890B3}" type="slidenum">
              <a:rPr lang="en-US" smtClean="0"/>
              <a:pPr/>
              <a:t>‹#›</a:t>
            </a:fld>
            <a:endParaRPr lang="en-US"/>
          </a:p>
        </p:txBody>
      </p:sp>
      <p:pic>
        <p:nvPicPr>
          <p:cNvPr id="12" name="Picture 11">
            <a:extLst>
              <a:ext uri="{FF2B5EF4-FFF2-40B4-BE49-F238E27FC236}">
                <a16:creationId xmlns:a16="http://schemas.microsoft.com/office/drawing/2014/main" id="{357740FA-3651-4771-B5FE-D41286FECAD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cxnSp>
        <p:nvCxnSpPr>
          <p:cNvPr id="8" name="Straight Connector 7">
            <a:extLst>
              <a:ext uri="{FF2B5EF4-FFF2-40B4-BE49-F238E27FC236}">
                <a16:creationId xmlns:a16="http://schemas.microsoft.com/office/drawing/2014/main" id="{3CAA53B8-6FE2-4A8D-9398-DD93478FDB19}"/>
              </a:ext>
            </a:extLst>
          </p:cNvPr>
          <p:cNvCxnSpPr>
            <a:cxnSpLocks/>
          </p:cNvCxnSpPr>
          <p:nvPr userDrawn="1"/>
        </p:nvCxnSpPr>
        <p:spPr>
          <a:xfrm>
            <a:off x="76181" y="1219200"/>
            <a:ext cx="495171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6630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2_Title &amp; Content No Logo">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7D113D23-AB87-E644-A340-1C5D7966B88F}"/>
              </a:ext>
            </a:extLst>
          </p:cNvPr>
          <p:cNvSpPr/>
          <p:nvPr userDrawn="1"/>
        </p:nvSpPr>
        <p:spPr>
          <a:xfrm>
            <a:off x="0" y="12396"/>
            <a:ext cx="6856214" cy="6281725"/>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08" rIns="45708" rtlCol="0" anchor="ctr">
            <a:noAutofit/>
          </a:bodyPr>
          <a:lstStyle/>
          <a:p>
            <a:pPr algn="ctr">
              <a:spcAft>
                <a:spcPts val="300"/>
              </a:spcAft>
            </a:pPr>
            <a:endParaRPr lang="en-US" sz="1799">
              <a:latin typeface="Calibri" panose="020F0502020204030204" pitchFamily="34" charset="0"/>
            </a:endParaRPr>
          </a:p>
        </p:txBody>
      </p:sp>
      <p:sp>
        <p:nvSpPr>
          <p:cNvPr id="2" name="Title 1"/>
          <p:cNvSpPr>
            <a:spLocks noGrp="1"/>
          </p:cNvSpPr>
          <p:nvPr>
            <p:ph type="title"/>
          </p:nvPr>
        </p:nvSpPr>
        <p:spPr>
          <a:xfrm>
            <a:off x="914162" y="1955305"/>
            <a:ext cx="4951710" cy="576064"/>
          </a:xfrm>
        </p:spPr>
        <p:txBody>
          <a:bodyPr anchor="b">
            <a:noAutofit/>
          </a:bodyPr>
          <a:lstStyle>
            <a:lvl1pPr>
              <a:lnSpc>
                <a:spcPct val="80000"/>
              </a:lnSpc>
              <a:defRPr sz="4999" b="0" spc="-150">
                <a:solidFill>
                  <a:schemeClr val="bg1"/>
                </a:solidFill>
              </a:defRPr>
            </a:lvl1pPr>
          </a:lstStyle>
          <a:p>
            <a:r>
              <a:rPr lang="en-US"/>
              <a:t>Click to edit Master title style</a:t>
            </a:r>
          </a:p>
        </p:txBody>
      </p:sp>
      <p:sp>
        <p:nvSpPr>
          <p:cNvPr id="3" name="Content Placeholder 2"/>
          <p:cNvSpPr>
            <a:spLocks noGrp="1"/>
          </p:cNvSpPr>
          <p:nvPr>
            <p:ph idx="1"/>
          </p:nvPr>
        </p:nvSpPr>
        <p:spPr>
          <a:xfrm>
            <a:off x="914162" y="2802632"/>
            <a:ext cx="5561151" cy="2912368"/>
          </a:xfrm>
        </p:spPr>
        <p:txBody>
          <a:bodyPr>
            <a:normAutofit/>
          </a:bodyPr>
          <a:lstStyle>
            <a:lvl1pPr>
              <a:defRPr sz="2399">
                <a:solidFill>
                  <a:schemeClr val="bg1"/>
                </a:solidFill>
                <a:latin typeface="Calibri" panose="020F0502020204030204" pitchFamily="34" charset="0"/>
              </a:defRPr>
            </a:lvl1pPr>
            <a:lvl2pPr marL="461824" indent="-231705">
              <a:buFont typeface="Arial" panose="020B0604020202020204" pitchFamily="34" charset="0"/>
              <a:buChar char="•"/>
              <a:defRPr sz="1999">
                <a:solidFill>
                  <a:schemeClr val="bg1"/>
                </a:solidFill>
                <a:latin typeface="Calibri" panose="020F0502020204030204" pitchFamily="34" charset="0"/>
              </a:defRPr>
            </a:lvl2pPr>
            <a:lvl3pPr marL="915713" indent="-226945">
              <a:buFont typeface="Myriad Pro" pitchFamily="34" charset="0"/>
              <a:buChar char="º"/>
              <a:defRPr lang="en-US" sz="1999" kern="1200" dirty="0" smtClean="0">
                <a:solidFill>
                  <a:schemeClr val="bg1"/>
                </a:solidFill>
                <a:latin typeface="Calibri" panose="020F0502020204030204" pitchFamily="34" charset="0"/>
                <a:ea typeface="+mn-ea"/>
                <a:cs typeface="+mn-cs"/>
              </a:defRPr>
            </a:lvl3pPr>
            <a:lvl4pPr marL="1371189" indent="-226945">
              <a:buFont typeface="Arial" panose="020B0604020202020204" pitchFamily="34" charset="0"/>
              <a:buChar char="‒"/>
              <a:defRPr sz="1999">
                <a:solidFill>
                  <a:schemeClr val="bg1"/>
                </a:solidFill>
                <a:latin typeface="Calibri" panose="020F0502020204030204" pitchFamily="34" charset="0"/>
              </a:defRPr>
            </a:lvl4pPr>
            <a:lvl5pPr marL="1829839" indent="-226945">
              <a:buFont typeface="Arial" panose="020B0604020202020204" pitchFamily="34" charset="0"/>
              <a:buChar char="‒"/>
              <a:defRPr sz="1999">
                <a:solidFill>
                  <a:schemeClr val="bg1"/>
                </a:solidFill>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lide Number Placeholder 3">
            <a:extLst>
              <a:ext uri="{FF2B5EF4-FFF2-40B4-BE49-F238E27FC236}">
                <a16:creationId xmlns:a16="http://schemas.microsoft.com/office/drawing/2014/main" id="{AE9B61EB-08C2-45B8-A65A-20042481E1B4}"/>
              </a:ext>
            </a:extLst>
          </p:cNvPr>
          <p:cNvSpPr>
            <a:spLocks noGrp="1"/>
          </p:cNvSpPr>
          <p:nvPr>
            <p:ph type="sldNum" sz="quarter" idx="10"/>
          </p:nvPr>
        </p:nvSpPr>
        <p:spPr>
          <a:xfrm>
            <a:off x="11655564" y="6553201"/>
            <a:ext cx="479928" cy="246221"/>
          </a:xfrm>
        </p:spPr>
        <p:txBody>
          <a:bodyPr/>
          <a:lstStyle>
            <a:lvl1pPr>
              <a:defRPr>
                <a:solidFill>
                  <a:schemeClr val="bg1"/>
                </a:solidFill>
              </a:defRPr>
            </a:lvl1pPr>
          </a:lstStyle>
          <a:p>
            <a:fld id="{852567EB-E0F5-45D9-B008-D1999D3890B3}" type="slidenum">
              <a:rPr lang="en-US" smtClean="0"/>
              <a:pPr/>
              <a:t>‹#›</a:t>
            </a:fld>
            <a:endParaRPr lang="en-US"/>
          </a:p>
        </p:txBody>
      </p:sp>
      <p:pic>
        <p:nvPicPr>
          <p:cNvPr id="12" name="Picture 11">
            <a:extLst>
              <a:ext uri="{FF2B5EF4-FFF2-40B4-BE49-F238E27FC236}">
                <a16:creationId xmlns:a16="http://schemas.microsoft.com/office/drawing/2014/main" id="{357740FA-3651-4771-B5FE-D41286FECAD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cxnSp>
        <p:nvCxnSpPr>
          <p:cNvPr id="8" name="Straight Connector 7">
            <a:extLst>
              <a:ext uri="{FF2B5EF4-FFF2-40B4-BE49-F238E27FC236}">
                <a16:creationId xmlns:a16="http://schemas.microsoft.com/office/drawing/2014/main" id="{3CAA53B8-6FE2-4A8D-9398-DD93478FDB19}"/>
              </a:ext>
            </a:extLst>
          </p:cNvPr>
          <p:cNvCxnSpPr>
            <a:cxnSpLocks/>
          </p:cNvCxnSpPr>
          <p:nvPr userDrawn="1"/>
        </p:nvCxnSpPr>
        <p:spPr>
          <a:xfrm>
            <a:off x="914162" y="2667000"/>
            <a:ext cx="495171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Picture Placeholder 8">
            <a:extLst>
              <a:ext uri="{FF2B5EF4-FFF2-40B4-BE49-F238E27FC236}">
                <a16:creationId xmlns:a16="http://schemas.microsoft.com/office/drawing/2014/main" id="{870CBADC-F2FD-524F-BC0A-DC6E37157D84}"/>
              </a:ext>
            </a:extLst>
          </p:cNvPr>
          <p:cNvSpPr>
            <a:spLocks noGrp="1"/>
          </p:cNvSpPr>
          <p:nvPr>
            <p:ph type="pic" sz="quarter" idx="11"/>
          </p:nvPr>
        </p:nvSpPr>
        <p:spPr>
          <a:xfrm>
            <a:off x="7008574" y="1"/>
            <a:ext cx="5180251" cy="6294119"/>
          </a:xfrm>
        </p:spPr>
        <p:txBody>
          <a:bodyPr/>
          <a:lstStyle/>
          <a:p>
            <a:endParaRPr lang="en-US"/>
          </a:p>
        </p:txBody>
      </p:sp>
    </p:spTree>
    <p:extLst>
      <p:ext uri="{BB962C8B-B14F-4D97-AF65-F5344CB8AC3E}">
        <p14:creationId xmlns:p14="http://schemas.microsoft.com/office/powerpoint/2010/main" val="23200683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201" y="116632"/>
            <a:ext cx="10764183" cy="576064"/>
          </a:xfrm>
        </p:spPr>
        <p:txBody>
          <a:bodyPr>
            <a:noAutofit/>
          </a:bodyPr>
          <a:lstStyle>
            <a:lvl1pPr>
              <a:defRPr sz="3599">
                <a:solidFill>
                  <a:srgbClr val="004875"/>
                </a:solidFill>
              </a:defRPr>
            </a:lvl1pPr>
          </a:lstStyle>
          <a:p>
            <a:r>
              <a:rPr lang="en-US"/>
              <a:t>Click to edit Master title style</a:t>
            </a:r>
          </a:p>
        </p:txBody>
      </p:sp>
      <p:sp>
        <p:nvSpPr>
          <p:cNvPr id="3" name="Content Placeholder 2"/>
          <p:cNvSpPr>
            <a:spLocks noGrp="1"/>
          </p:cNvSpPr>
          <p:nvPr>
            <p:ph idx="1"/>
          </p:nvPr>
        </p:nvSpPr>
        <p:spPr>
          <a:xfrm>
            <a:off x="815201" y="804672"/>
            <a:ext cx="10764183" cy="5212080"/>
          </a:xfrm>
        </p:spPr>
        <p:txBody>
          <a:bodyPr>
            <a:normAutofit/>
          </a:bodyPr>
          <a:lstStyle>
            <a:lvl1pPr marL="0" indent="0">
              <a:buFont typeface="Arial" panose="020B0604020202020204" pitchFamily="34" charset="0"/>
              <a:buNone/>
              <a:defRPr sz="2399">
                <a:solidFill>
                  <a:srgbClr val="333333"/>
                </a:solidFill>
                <a:latin typeface="Calibri" panose="020F0502020204030204" pitchFamily="34" charset="0"/>
              </a:defRPr>
            </a:lvl1pPr>
            <a:lvl2pPr marL="461824" indent="-231705">
              <a:buFont typeface="Arial" panose="020B0604020202020204" pitchFamily="34" charset="0"/>
              <a:buChar char="•"/>
              <a:tabLst>
                <a:tab pos="342797" algn="l"/>
                <a:tab pos="855406" algn="l"/>
                <a:tab pos="1256923" algn="l"/>
                <a:tab pos="1598133" algn="l"/>
              </a:tabLst>
              <a:defRPr sz="1999">
                <a:solidFill>
                  <a:srgbClr val="333333"/>
                </a:solidFill>
                <a:latin typeface="Calibri" panose="020F0502020204030204" pitchFamily="34" charset="0"/>
              </a:defRPr>
            </a:lvl2pPr>
            <a:lvl3pPr marL="915713" indent="-226945">
              <a:buFont typeface="Myriad Pro" pitchFamily="34" charset="0"/>
              <a:buChar char="º"/>
              <a:defRPr lang="en-US" sz="1999" kern="1200" dirty="0" smtClean="0">
                <a:solidFill>
                  <a:srgbClr val="333333"/>
                </a:solidFill>
                <a:latin typeface="Calibri" panose="020F0502020204030204" pitchFamily="34" charset="0"/>
                <a:ea typeface="+mn-ea"/>
                <a:cs typeface="+mn-cs"/>
              </a:defRPr>
            </a:lvl3pPr>
            <a:lvl4pPr marL="1371189" indent="-226945">
              <a:buFont typeface="Arial" panose="020B0604020202020204" pitchFamily="34" charset="0"/>
              <a:buChar char="‒"/>
              <a:defRPr sz="1999">
                <a:solidFill>
                  <a:srgbClr val="333333"/>
                </a:solidFill>
                <a:latin typeface="Calibri" panose="020F0502020204030204" pitchFamily="34" charset="0"/>
              </a:defRPr>
            </a:lvl4pPr>
            <a:lvl5pPr marL="1829839" indent="-226945">
              <a:buFont typeface="Arial" panose="020B0604020202020204" pitchFamily="34" charset="0"/>
              <a:buChar char="‒"/>
              <a:defRPr sz="1999">
                <a:solidFill>
                  <a:srgbClr val="333333"/>
                </a:solidFill>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154131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8_Title &amp; Content No Log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BC28804-E0B1-42D7-BE2A-755ACA18C518}"/>
              </a:ext>
            </a:extLst>
          </p:cNvPr>
          <p:cNvSpPr/>
          <p:nvPr userDrawn="1"/>
        </p:nvSpPr>
        <p:spPr>
          <a:xfrm>
            <a:off x="2971026" y="12396"/>
            <a:ext cx="9217799" cy="6281725"/>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08" rIns="45708" rtlCol="0" anchor="ctr">
            <a:noAutofit/>
          </a:bodyPr>
          <a:lstStyle/>
          <a:p>
            <a:pPr algn="ctr">
              <a:spcAft>
                <a:spcPts val="300"/>
              </a:spcAft>
            </a:pPr>
            <a:endParaRPr lang="en-US" sz="1799">
              <a:latin typeface="Calibri" panose="020F0502020204030204" pitchFamily="34" charset="0"/>
            </a:endParaRPr>
          </a:p>
        </p:txBody>
      </p:sp>
      <p:sp>
        <p:nvSpPr>
          <p:cNvPr id="2" name="Title 1"/>
          <p:cNvSpPr>
            <a:spLocks noGrp="1"/>
          </p:cNvSpPr>
          <p:nvPr>
            <p:ph type="title"/>
          </p:nvPr>
        </p:nvSpPr>
        <p:spPr>
          <a:xfrm>
            <a:off x="3483126" y="566936"/>
            <a:ext cx="8705699" cy="576064"/>
          </a:xfrm>
        </p:spPr>
        <p:txBody>
          <a:bodyPr>
            <a:noAutofit/>
          </a:bodyPr>
          <a:lstStyle>
            <a:lvl1pPr>
              <a:defRPr sz="3599" b="0" spc="-150">
                <a:solidFill>
                  <a:schemeClr val="bg1"/>
                </a:solidFill>
              </a:defRPr>
            </a:lvl1pPr>
          </a:lstStyle>
          <a:p>
            <a:r>
              <a:rPr lang="en-US"/>
              <a:t>Click to edit Master title style</a:t>
            </a:r>
          </a:p>
        </p:txBody>
      </p:sp>
      <p:sp>
        <p:nvSpPr>
          <p:cNvPr id="3" name="Content Placeholder 2"/>
          <p:cNvSpPr>
            <a:spLocks noGrp="1"/>
          </p:cNvSpPr>
          <p:nvPr>
            <p:ph idx="1"/>
          </p:nvPr>
        </p:nvSpPr>
        <p:spPr>
          <a:xfrm>
            <a:off x="3483126" y="1295400"/>
            <a:ext cx="8705699" cy="4953000"/>
          </a:xfrm>
        </p:spPr>
        <p:txBody>
          <a:bodyPr>
            <a:normAutofit/>
          </a:bodyPr>
          <a:lstStyle>
            <a:lvl1pPr>
              <a:defRPr sz="2399">
                <a:solidFill>
                  <a:schemeClr val="bg1"/>
                </a:solidFill>
                <a:latin typeface="Calibri" panose="020F0502020204030204" pitchFamily="34" charset="0"/>
              </a:defRPr>
            </a:lvl1pPr>
            <a:lvl2pPr marL="461824" indent="-231705">
              <a:buFont typeface="Arial" panose="020B0604020202020204" pitchFamily="34" charset="0"/>
              <a:buChar char="•"/>
              <a:defRPr sz="1999">
                <a:solidFill>
                  <a:schemeClr val="bg1"/>
                </a:solidFill>
                <a:latin typeface="Calibri" panose="020F0502020204030204" pitchFamily="34" charset="0"/>
              </a:defRPr>
            </a:lvl2pPr>
            <a:lvl3pPr marL="915713" indent="-226945">
              <a:buFont typeface="Myriad Pro" pitchFamily="34" charset="0"/>
              <a:buChar char="º"/>
              <a:defRPr lang="en-US" sz="1999" kern="1200" dirty="0" smtClean="0">
                <a:solidFill>
                  <a:schemeClr val="bg1"/>
                </a:solidFill>
                <a:latin typeface="Calibri" panose="020F0502020204030204" pitchFamily="34" charset="0"/>
                <a:ea typeface="+mn-ea"/>
                <a:cs typeface="+mn-cs"/>
              </a:defRPr>
            </a:lvl3pPr>
            <a:lvl4pPr marL="1371189" indent="-226945">
              <a:buFont typeface="Arial" panose="020B0604020202020204" pitchFamily="34" charset="0"/>
              <a:buChar char="‒"/>
              <a:defRPr sz="1999">
                <a:solidFill>
                  <a:schemeClr val="bg1"/>
                </a:solidFill>
                <a:latin typeface="Calibri" panose="020F0502020204030204" pitchFamily="34" charset="0"/>
              </a:defRPr>
            </a:lvl4pPr>
            <a:lvl5pPr marL="1829839" indent="-226945">
              <a:buFont typeface="Arial" panose="020B0604020202020204" pitchFamily="34" charset="0"/>
              <a:buChar char="‒"/>
              <a:defRPr sz="1999">
                <a:solidFill>
                  <a:schemeClr val="bg1"/>
                </a:solidFill>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lide Number Placeholder 3">
            <a:extLst>
              <a:ext uri="{FF2B5EF4-FFF2-40B4-BE49-F238E27FC236}">
                <a16:creationId xmlns:a16="http://schemas.microsoft.com/office/drawing/2014/main" id="{AE9B61EB-08C2-45B8-A65A-20042481E1B4}"/>
              </a:ext>
            </a:extLst>
          </p:cNvPr>
          <p:cNvSpPr>
            <a:spLocks noGrp="1"/>
          </p:cNvSpPr>
          <p:nvPr>
            <p:ph type="sldNum" sz="quarter" idx="10"/>
          </p:nvPr>
        </p:nvSpPr>
        <p:spPr>
          <a:xfrm>
            <a:off x="11655564" y="6553201"/>
            <a:ext cx="479928" cy="246221"/>
          </a:xfrm>
        </p:spPr>
        <p:txBody>
          <a:bodyPr/>
          <a:lstStyle>
            <a:lvl1pPr>
              <a:defRPr>
                <a:solidFill>
                  <a:schemeClr val="bg1"/>
                </a:solidFill>
              </a:defRPr>
            </a:lvl1pPr>
          </a:lstStyle>
          <a:p>
            <a:fld id="{852567EB-E0F5-45D9-B008-D1999D3890B3}" type="slidenum">
              <a:rPr lang="en-US" smtClean="0"/>
              <a:pPr/>
              <a:t>‹#›</a:t>
            </a:fld>
            <a:endParaRPr lang="en-US"/>
          </a:p>
        </p:txBody>
      </p:sp>
      <p:pic>
        <p:nvPicPr>
          <p:cNvPr id="12" name="Picture 11">
            <a:extLst>
              <a:ext uri="{FF2B5EF4-FFF2-40B4-BE49-F238E27FC236}">
                <a16:creationId xmlns:a16="http://schemas.microsoft.com/office/drawing/2014/main" id="{357740FA-3651-4771-B5FE-D41286FECAD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cxnSp>
        <p:nvCxnSpPr>
          <p:cNvPr id="8" name="Straight Connector 7">
            <a:extLst>
              <a:ext uri="{FF2B5EF4-FFF2-40B4-BE49-F238E27FC236}">
                <a16:creationId xmlns:a16="http://schemas.microsoft.com/office/drawing/2014/main" id="{3CAA53B8-6FE2-4A8D-9398-DD93478FDB19}"/>
              </a:ext>
            </a:extLst>
          </p:cNvPr>
          <p:cNvCxnSpPr>
            <a:cxnSpLocks/>
          </p:cNvCxnSpPr>
          <p:nvPr userDrawn="1"/>
        </p:nvCxnSpPr>
        <p:spPr>
          <a:xfrm>
            <a:off x="3580468" y="1219200"/>
            <a:ext cx="6657299"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Picture Placeholder 8">
            <a:extLst>
              <a:ext uri="{FF2B5EF4-FFF2-40B4-BE49-F238E27FC236}">
                <a16:creationId xmlns:a16="http://schemas.microsoft.com/office/drawing/2014/main" id="{C0A96344-4730-41AF-80F5-414671E9FAEE}"/>
              </a:ext>
            </a:extLst>
          </p:cNvPr>
          <p:cNvSpPr>
            <a:spLocks noGrp="1"/>
          </p:cNvSpPr>
          <p:nvPr>
            <p:ph type="pic" sz="quarter" idx="11"/>
          </p:nvPr>
        </p:nvSpPr>
        <p:spPr>
          <a:xfrm>
            <a:off x="-7343" y="2661562"/>
            <a:ext cx="2806259" cy="3632559"/>
          </a:xfrm>
        </p:spPr>
        <p:txBody>
          <a:bodyPr/>
          <a:lstStyle/>
          <a:p>
            <a:endParaRPr lang="en-US"/>
          </a:p>
        </p:txBody>
      </p:sp>
      <p:sp>
        <p:nvSpPr>
          <p:cNvPr id="17" name="Picture Placeholder 8">
            <a:extLst>
              <a:ext uri="{FF2B5EF4-FFF2-40B4-BE49-F238E27FC236}">
                <a16:creationId xmlns:a16="http://schemas.microsoft.com/office/drawing/2014/main" id="{CF9AE4B7-B240-8B45-BF44-9DA79634FF72}"/>
              </a:ext>
            </a:extLst>
          </p:cNvPr>
          <p:cNvSpPr>
            <a:spLocks noGrp="1"/>
          </p:cNvSpPr>
          <p:nvPr>
            <p:ph type="pic" sz="quarter" idx="15"/>
          </p:nvPr>
        </p:nvSpPr>
        <p:spPr>
          <a:xfrm>
            <a:off x="-7343" y="7716"/>
            <a:ext cx="2799063" cy="2506884"/>
          </a:xfrm>
        </p:spPr>
        <p:txBody>
          <a:bodyPr/>
          <a:lstStyle/>
          <a:p>
            <a:endParaRPr lang="en-US"/>
          </a:p>
        </p:txBody>
      </p:sp>
    </p:spTree>
    <p:extLst>
      <p:ext uri="{BB962C8B-B14F-4D97-AF65-F5344CB8AC3E}">
        <p14:creationId xmlns:p14="http://schemas.microsoft.com/office/powerpoint/2010/main" val="415574359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a:xfrm>
            <a:off x="0" y="6611781"/>
            <a:ext cx="479928" cy="246221"/>
          </a:xfrm>
          <a:prstGeom prst="rect">
            <a:avLst/>
          </a:prstGeom>
        </p:spPr>
        <p:txBody>
          <a:bodyPr vert="horz" wrap="square" lIns="91440" tIns="45720" rIns="91440" bIns="45720" rtlCol="0" anchor="ctr">
            <a:spAutoFit/>
          </a:bodyPr>
          <a:lstStyle>
            <a:lvl1pPr algn="l">
              <a:defRPr sz="1000" b="1">
                <a:solidFill>
                  <a:schemeClr val="tx1">
                    <a:tint val="75000"/>
                  </a:schemeClr>
                </a:solidFill>
                <a:latin typeface="Myriad Pro" pitchFamily="34" charset="0"/>
              </a:defRPr>
            </a:lvl1pPr>
          </a:lstStyle>
          <a:p>
            <a:fld id="{852567EB-E0F5-45D9-B008-D1999D3890B3}" type="slidenum">
              <a:rPr lang="en-US" smtClean="0"/>
              <a:pPr/>
              <a:t>‹#›</a:t>
            </a:fld>
            <a:endParaRPr lang="en-US"/>
          </a:p>
        </p:txBody>
      </p:sp>
      <p:sp>
        <p:nvSpPr>
          <p:cNvPr id="2" name="Title Placeholder 1"/>
          <p:cNvSpPr>
            <a:spLocks noGrp="1"/>
          </p:cNvSpPr>
          <p:nvPr>
            <p:ph type="title"/>
          </p:nvPr>
        </p:nvSpPr>
        <p:spPr>
          <a:xfrm>
            <a:off x="815201" y="116632"/>
            <a:ext cx="10764183" cy="576064"/>
          </a:xfrm>
          <a:prstGeom prst="rect">
            <a:avLst/>
          </a:prstGeom>
        </p:spPr>
        <p:txBody>
          <a:bodyPr vert="horz" lIns="91429" tIns="45715" rIns="91429" bIns="45715" rtlCol="0" anchor="ctr">
            <a:noAutofit/>
          </a:bodyPr>
          <a:lstStyle/>
          <a:p>
            <a:r>
              <a:rPr lang="en-US"/>
              <a:t>Click to edit Master title style</a:t>
            </a:r>
          </a:p>
        </p:txBody>
      </p:sp>
      <p:sp>
        <p:nvSpPr>
          <p:cNvPr id="3" name="Text Placeholder 2"/>
          <p:cNvSpPr>
            <a:spLocks noGrp="1"/>
          </p:cNvSpPr>
          <p:nvPr>
            <p:ph type="body" idx="1"/>
          </p:nvPr>
        </p:nvSpPr>
        <p:spPr>
          <a:xfrm>
            <a:off x="815201" y="803060"/>
            <a:ext cx="10764183" cy="5289451"/>
          </a:xfrm>
          <a:prstGeom prst="rect">
            <a:avLst/>
          </a:prstGeom>
          <a:ln>
            <a:noFill/>
          </a:ln>
        </p:spPr>
        <p:txBody>
          <a:bodyPr vert="horz" lIns="91429" tIns="45715" rIns="91429" bIns="45715"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F9F69827-6600-4A5E-A808-5CAC83AB6328}"/>
              </a:ext>
            </a:extLst>
          </p:cNvPr>
          <p:cNvPicPr>
            <a:picLocks noChangeAspect="1"/>
          </p:cNvPicPr>
          <p:nvPr userDrawn="1"/>
        </p:nvPicPr>
        <p:blipFill rotWithShape="1">
          <a:blip r:embed="rId38"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spTree>
    <p:extLst>
      <p:ext uri="{BB962C8B-B14F-4D97-AF65-F5344CB8AC3E}">
        <p14:creationId xmlns:p14="http://schemas.microsoft.com/office/powerpoint/2010/main" val="3015944286"/>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 id="2147483725" r:id="rId17"/>
    <p:sldLayoutId id="2147483726" r:id="rId18"/>
    <p:sldLayoutId id="2147483727" r:id="rId19"/>
    <p:sldLayoutId id="2147483728" r:id="rId20"/>
    <p:sldLayoutId id="2147483729" r:id="rId21"/>
    <p:sldLayoutId id="2147483730" r:id="rId22"/>
    <p:sldLayoutId id="2147483731" r:id="rId23"/>
    <p:sldLayoutId id="2147483732" r:id="rId24"/>
    <p:sldLayoutId id="2147483733" r:id="rId25"/>
    <p:sldLayoutId id="2147483734" r:id="rId26"/>
    <p:sldLayoutId id="2147483735" r:id="rId27"/>
    <p:sldLayoutId id="2147483736" r:id="rId28"/>
    <p:sldLayoutId id="2147483737" r:id="rId29"/>
    <p:sldLayoutId id="2147483738" r:id="rId30"/>
    <p:sldLayoutId id="2147483739" r:id="rId31"/>
    <p:sldLayoutId id="2147483740" r:id="rId32"/>
    <p:sldLayoutId id="2147483741" r:id="rId33"/>
    <p:sldLayoutId id="2147483742" r:id="rId34"/>
    <p:sldLayoutId id="2147483743" r:id="rId35"/>
    <p:sldLayoutId id="2147483746" r:id="rId36"/>
  </p:sldLayoutIdLst>
  <p:txStyles>
    <p:titleStyle>
      <a:lvl1pPr algn="l" defTabSz="914016" rtl="0" eaLnBrk="1" latinLnBrk="0" hangingPunct="1">
        <a:spcBef>
          <a:spcPct val="0"/>
        </a:spcBef>
        <a:buNone/>
        <a:defRPr sz="3599" b="0" kern="1200" spc="-150">
          <a:solidFill>
            <a:srgbClr val="0070C0"/>
          </a:solidFill>
          <a:latin typeface="Calibri" panose="020F0502020204030204" pitchFamily="34" charset="0"/>
          <a:ea typeface="+mj-ea"/>
          <a:cs typeface="+mj-cs"/>
        </a:defRPr>
      </a:lvl1pPr>
    </p:titleStyle>
    <p:bodyStyle>
      <a:lvl1pPr marL="0" indent="0" algn="l" defTabSz="685594" rtl="0" eaLnBrk="1" latinLnBrk="0" hangingPunct="1">
        <a:spcBef>
          <a:spcPts val="0"/>
        </a:spcBef>
        <a:spcAft>
          <a:spcPts val="600"/>
        </a:spcAft>
        <a:buFont typeface="Arial" pitchFamily="34" charset="0"/>
        <a:buNone/>
        <a:tabLst>
          <a:tab pos="457063" algn="l"/>
          <a:tab pos="914126" algn="l"/>
          <a:tab pos="1371189" algn="l"/>
          <a:tab pos="1828251" algn="l"/>
        </a:tabLst>
        <a:defRPr sz="2399" kern="1200">
          <a:solidFill>
            <a:srgbClr val="59595B"/>
          </a:solidFill>
          <a:latin typeface="Calibri" panose="020F0502020204030204" pitchFamily="34" charset="0"/>
          <a:ea typeface="+mn-ea"/>
          <a:cs typeface="+mn-cs"/>
        </a:defRPr>
      </a:lvl1pPr>
      <a:lvl2pPr marL="461824" indent="-231705" algn="l" defTabSz="685594" rtl="0" eaLnBrk="1" latinLnBrk="0" hangingPunct="1">
        <a:spcBef>
          <a:spcPts val="0"/>
        </a:spcBef>
        <a:spcAft>
          <a:spcPts val="600"/>
        </a:spcAft>
        <a:buFont typeface="Arial" panose="020B0604020202020204" pitchFamily="34" charset="0"/>
        <a:buChar char="•"/>
        <a:tabLst>
          <a:tab pos="457063" algn="l"/>
          <a:tab pos="914126" algn="l"/>
          <a:tab pos="1371189" algn="l"/>
          <a:tab pos="1828251" algn="l"/>
        </a:tabLst>
        <a:defRPr sz="1999" kern="1200" spc="-150">
          <a:solidFill>
            <a:srgbClr val="59595B"/>
          </a:solidFill>
          <a:latin typeface="Calibri" panose="020F0502020204030204" pitchFamily="34" charset="0"/>
          <a:ea typeface="+mn-ea"/>
          <a:cs typeface="+mn-cs"/>
        </a:defRPr>
      </a:lvl2pPr>
      <a:lvl3pPr marL="915713" indent="-226945" algn="l" defTabSz="685594" rtl="0" eaLnBrk="1" latinLnBrk="0" hangingPunct="1">
        <a:spcBef>
          <a:spcPts val="0"/>
        </a:spcBef>
        <a:spcAft>
          <a:spcPts val="600"/>
        </a:spcAft>
        <a:buFont typeface="Myriad Pro" pitchFamily="34" charset="0"/>
        <a:buChar char="º"/>
        <a:tabLst>
          <a:tab pos="457063" algn="l"/>
          <a:tab pos="914126" algn="l"/>
          <a:tab pos="1371189" algn="l"/>
          <a:tab pos="1828251" algn="l"/>
        </a:tabLst>
        <a:defRPr sz="1999" kern="1200" spc="-150">
          <a:solidFill>
            <a:srgbClr val="59595B"/>
          </a:solidFill>
          <a:latin typeface="Calibri" panose="020F0502020204030204" pitchFamily="34" charset="0"/>
          <a:ea typeface="+mn-ea"/>
          <a:cs typeface="+mn-cs"/>
        </a:defRPr>
      </a:lvl3pPr>
      <a:lvl4pPr marL="1371189" indent="-226945" algn="l" defTabSz="685594" rtl="0" eaLnBrk="1" latinLnBrk="0" hangingPunct="1">
        <a:spcBef>
          <a:spcPts val="0"/>
        </a:spcBef>
        <a:spcAft>
          <a:spcPts val="600"/>
        </a:spcAft>
        <a:buFont typeface="Arial" pitchFamily="34" charset="0"/>
        <a:buChar char="‒"/>
        <a:tabLst>
          <a:tab pos="342797" algn="l"/>
          <a:tab pos="684008" algn="l"/>
          <a:tab pos="1026805" algn="l"/>
          <a:tab pos="1372776" algn="l"/>
        </a:tabLst>
        <a:defRPr sz="1999" kern="1200" spc="-150">
          <a:solidFill>
            <a:srgbClr val="59595B"/>
          </a:solidFill>
          <a:latin typeface="Calibri" panose="020F0502020204030204" pitchFamily="34" charset="0"/>
          <a:ea typeface="+mn-ea"/>
          <a:cs typeface="+mn-cs"/>
        </a:defRPr>
      </a:lvl4pPr>
      <a:lvl5pPr marL="1829839" indent="-226945" algn="l" defTabSz="685594" rtl="0" eaLnBrk="1" latinLnBrk="0" hangingPunct="1">
        <a:spcBef>
          <a:spcPts val="0"/>
        </a:spcBef>
        <a:spcAft>
          <a:spcPts val="600"/>
        </a:spcAft>
        <a:buFont typeface="Arial" pitchFamily="34" charset="0"/>
        <a:buChar char="‒"/>
        <a:tabLst>
          <a:tab pos="457063" algn="l"/>
          <a:tab pos="914126" algn="l"/>
          <a:tab pos="1371189" algn="l"/>
          <a:tab pos="1828251" algn="l"/>
        </a:tabLst>
        <a:defRPr sz="1999" kern="1200" spc="-150">
          <a:solidFill>
            <a:srgbClr val="59595B"/>
          </a:solidFill>
          <a:latin typeface="Calibri" panose="020F0502020204030204" pitchFamily="34" charset="0"/>
          <a:ea typeface="+mn-ea"/>
          <a:cs typeface="+mn-cs"/>
        </a:defRPr>
      </a:lvl5pPr>
      <a:lvl6pPr marL="2513544" indent="-228504" algn="l" defTabSz="914016"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552" indent="-228504" algn="l" defTabSz="914016"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560" indent="-228504" algn="l" defTabSz="914016"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4568" indent="-228504" algn="l" defTabSz="914016" rtl="0" eaLnBrk="1" latinLnBrk="0" hangingPunct="1">
        <a:spcBef>
          <a:spcPct val="20000"/>
        </a:spcBef>
        <a:buFont typeface="Arial" pitchFamily="34" charset="0"/>
        <a:buChar char="•"/>
        <a:defRPr sz="1999" kern="1200">
          <a:solidFill>
            <a:schemeClr val="tx1"/>
          </a:solidFill>
          <a:latin typeface="+mn-lt"/>
          <a:ea typeface="+mn-ea"/>
          <a:cs typeface="+mn-cs"/>
        </a:defRPr>
      </a:lvl9pPr>
    </p:bodyStyle>
    <p:otherStyle>
      <a:defPPr>
        <a:defRPr lang="en-US"/>
      </a:defPPr>
      <a:lvl1pPr marL="0" algn="l" defTabSz="914016" rtl="0" eaLnBrk="1" latinLnBrk="0" hangingPunct="1">
        <a:defRPr sz="1799" kern="1200">
          <a:solidFill>
            <a:schemeClr val="tx1"/>
          </a:solidFill>
          <a:latin typeface="+mn-lt"/>
          <a:ea typeface="+mn-ea"/>
          <a:cs typeface="+mn-cs"/>
        </a:defRPr>
      </a:lvl1pPr>
      <a:lvl2pPr marL="457008" algn="l" defTabSz="914016" rtl="0" eaLnBrk="1" latinLnBrk="0" hangingPunct="1">
        <a:defRPr sz="1799" kern="1200">
          <a:solidFill>
            <a:schemeClr val="tx1"/>
          </a:solidFill>
          <a:latin typeface="+mn-lt"/>
          <a:ea typeface="+mn-ea"/>
          <a:cs typeface="+mn-cs"/>
        </a:defRPr>
      </a:lvl2pPr>
      <a:lvl3pPr marL="914016" algn="l" defTabSz="914016" rtl="0" eaLnBrk="1" latinLnBrk="0" hangingPunct="1">
        <a:defRPr sz="1799" kern="1200">
          <a:solidFill>
            <a:schemeClr val="tx1"/>
          </a:solidFill>
          <a:latin typeface="+mn-lt"/>
          <a:ea typeface="+mn-ea"/>
          <a:cs typeface="+mn-cs"/>
        </a:defRPr>
      </a:lvl3pPr>
      <a:lvl4pPr marL="1371024" algn="l" defTabSz="914016" rtl="0" eaLnBrk="1" latinLnBrk="0" hangingPunct="1">
        <a:defRPr sz="1799" kern="1200">
          <a:solidFill>
            <a:schemeClr val="tx1"/>
          </a:solidFill>
          <a:latin typeface="+mn-lt"/>
          <a:ea typeface="+mn-ea"/>
          <a:cs typeface="+mn-cs"/>
        </a:defRPr>
      </a:lvl4pPr>
      <a:lvl5pPr marL="1828032" algn="l" defTabSz="914016" rtl="0" eaLnBrk="1" latinLnBrk="0" hangingPunct="1">
        <a:defRPr sz="1799" kern="1200">
          <a:solidFill>
            <a:schemeClr val="tx1"/>
          </a:solidFill>
          <a:latin typeface="+mn-lt"/>
          <a:ea typeface="+mn-ea"/>
          <a:cs typeface="+mn-cs"/>
        </a:defRPr>
      </a:lvl5pPr>
      <a:lvl6pPr marL="2285040" algn="l" defTabSz="914016" rtl="0" eaLnBrk="1" latinLnBrk="0" hangingPunct="1">
        <a:defRPr sz="1799" kern="1200">
          <a:solidFill>
            <a:schemeClr val="tx1"/>
          </a:solidFill>
          <a:latin typeface="+mn-lt"/>
          <a:ea typeface="+mn-ea"/>
          <a:cs typeface="+mn-cs"/>
        </a:defRPr>
      </a:lvl6pPr>
      <a:lvl7pPr marL="2742048" algn="l" defTabSz="914016" rtl="0" eaLnBrk="1" latinLnBrk="0" hangingPunct="1">
        <a:defRPr sz="1799" kern="1200">
          <a:solidFill>
            <a:schemeClr val="tx1"/>
          </a:solidFill>
          <a:latin typeface="+mn-lt"/>
          <a:ea typeface="+mn-ea"/>
          <a:cs typeface="+mn-cs"/>
        </a:defRPr>
      </a:lvl7pPr>
      <a:lvl8pPr marL="3199056" algn="l" defTabSz="914016" rtl="0" eaLnBrk="1" latinLnBrk="0" hangingPunct="1">
        <a:defRPr sz="1799" kern="1200">
          <a:solidFill>
            <a:schemeClr val="tx1"/>
          </a:solidFill>
          <a:latin typeface="+mn-lt"/>
          <a:ea typeface="+mn-ea"/>
          <a:cs typeface="+mn-cs"/>
        </a:defRPr>
      </a:lvl8pPr>
      <a:lvl9pPr marL="3656064" algn="l" defTabSz="914016" rtl="0" eaLnBrk="1" latinLnBrk="0" hangingPunct="1">
        <a:defRPr sz="17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18.jpeg"/><Relationship Id="rId7" Type="http://schemas.microsoft.com/office/2007/relationships/hdphoto" Target="../media/hdphoto2.wdp"/><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4.png"/><Relationship Id="rId11" Type="http://schemas.microsoft.com/office/2007/relationships/hdphoto" Target="../media/hdphoto4.wdp"/><Relationship Id="rId5" Type="http://schemas.openxmlformats.org/officeDocument/2006/relationships/image" Target="../media/image22.png"/><Relationship Id="rId10" Type="http://schemas.openxmlformats.org/officeDocument/2006/relationships/image" Target="../media/image26.png"/><Relationship Id="rId4" Type="http://schemas.openxmlformats.org/officeDocument/2006/relationships/image" Target="../media/image21.png"/><Relationship Id="rId9" Type="http://schemas.microsoft.com/office/2007/relationships/hdphoto" Target="../media/hdphoto3.wdp"/></Relationships>
</file>

<file path=ppt/slides/_rels/slide11.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11.xml"/><Relationship Id="rId1" Type="http://schemas.openxmlformats.org/officeDocument/2006/relationships/slideLayout" Target="../slideLayouts/slideLayout32.xml"/><Relationship Id="rId6" Type="http://schemas.openxmlformats.org/officeDocument/2006/relationships/image" Target="../media/image40.jpeg"/><Relationship Id="rId5" Type="http://schemas.openxmlformats.org/officeDocument/2006/relationships/image" Target="../media/image39.png"/><Relationship Id="rId4" Type="http://schemas.openxmlformats.org/officeDocument/2006/relationships/image" Target="../media/image38.png"/></Relationships>
</file>

<file path=ppt/slides/_rels/slide1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2.xml"/></Relationships>
</file>

<file path=ppt/slides/_rels/slide13.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5.jpeg"/><Relationship Id="rId7" Type="http://schemas.openxmlformats.org/officeDocument/2006/relationships/image" Target="../media/image49.png"/><Relationship Id="rId2" Type="http://schemas.openxmlformats.org/officeDocument/2006/relationships/image" Target="../media/image44.png"/><Relationship Id="rId1" Type="http://schemas.openxmlformats.org/officeDocument/2006/relationships/slideLayout" Target="../slideLayouts/slideLayout3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 Id="rId9" Type="http://schemas.openxmlformats.org/officeDocument/2006/relationships/image" Target="../media/image51.png"/></Relationships>
</file>

<file path=ppt/slides/_rels/slide14.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52.png"/><Relationship Id="rId7" Type="http://schemas.openxmlformats.org/officeDocument/2006/relationships/hyperlink" Target="https://assets.omron.com/m/635d591b80cf6293/original/K6CM-CIM-Datasheet.pdf" TargetMode="External"/><Relationship Id="rId2" Type="http://schemas.openxmlformats.org/officeDocument/2006/relationships/notesSlide" Target="../notesSlides/notesSlide12.xml"/><Relationship Id="rId1" Type="http://schemas.openxmlformats.org/officeDocument/2006/relationships/slideLayout" Target="../slideLayouts/slideLayout32.xml"/><Relationship Id="rId6" Type="http://schemas.microsoft.com/office/2007/relationships/hdphoto" Target="../media/hdphoto3.wdp"/><Relationship Id="rId5" Type="http://schemas.openxmlformats.org/officeDocument/2006/relationships/image" Target="../media/image25.png"/><Relationship Id="rId4" Type="http://schemas.openxmlformats.org/officeDocument/2006/relationships/image" Target="../media/image53.png"/></Relationships>
</file>

<file path=ppt/slides/_rels/slide15.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1.tiff"/><Relationship Id="rId7" Type="http://schemas.openxmlformats.org/officeDocument/2006/relationships/image" Target="../media/image57.jpeg"/><Relationship Id="rId2" Type="http://schemas.openxmlformats.org/officeDocument/2006/relationships/notesSlide" Target="../notesSlides/notesSlide13.xml"/><Relationship Id="rId1" Type="http://schemas.openxmlformats.org/officeDocument/2006/relationships/slideLayout" Target="../slideLayouts/slideLayout3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12.png"/><Relationship Id="rId9" Type="http://schemas.microsoft.com/office/2007/relationships/hdphoto" Target="../media/hdphoto2.wdp"/></Relationships>
</file>

<file path=ppt/slides/_rels/slide16.xml.rels><?xml version="1.0" encoding="UTF-8" standalone="yes"?>
<Relationships xmlns="http://schemas.openxmlformats.org/package/2006/relationships"><Relationship Id="rId3" Type="http://schemas.openxmlformats.org/officeDocument/2006/relationships/image" Target="../media/image11.tiff"/><Relationship Id="rId7" Type="http://schemas.openxmlformats.org/officeDocument/2006/relationships/image" Target="../media/image60.png"/><Relationship Id="rId2" Type="http://schemas.openxmlformats.org/officeDocument/2006/relationships/notesSlide" Target="../notesSlides/notesSlide14.xml"/><Relationship Id="rId1" Type="http://schemas.openxmlformats.org/officeDocument/2006/relationships/slideLayout" Target="../slideLayouts/slideLayout32.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8" Type="http://schemas.openxmlformats.org/officeDocument/2006/relationships/image" Target="../media/image67.png"/><Relationship Id="rId13" Type="http://schemas.openxmlformats.org/officeDocument/2006/relationships/image" Target="../media/image71.jpeg"/><Relationship Id="rId18" Type="http://schemas.microsoft.com/office/2007/relationships/hdphoto" Target="../media/hdphoto7.wdp"/><Relationship Id="rId3" Type="http://schemas.openxmlformats.org/officeDocument/2006/relationships/image" Target="../media/image12.png"/><Relationship Id="rId7" Type="http://schemas.openxmlformats.org/officeDocument/2006/relationships/image" Target="../media/image66.png"/><Relationship Id="rId12" Type="http://schemas.openxmlformats.org/officeDocument/2006/relationships/image" Target="../media/image70.jpeg"/><Relationship Id="rId17" Type="http://schemas.openxmlformats.org/officeDocument/2006/relationships/image" Target="../media/image75.png"/><Relationship Id="rId2" Type="http://schemas.openxmlformats.org/officeDocument/2006/relationships/notesSlide" Target="../notesSlides/notesSlide16.xml"/><Relationship Id="rId16" Type="http://schemas.openxmlformats.org/officeDocument/2006/relationships/image" Target="../media/image74.png"/><Relationship Id="rId20" Type="http://schemas.microsoft.com/office/2007/relationships/hdphoto" Target="../media/hdphoto8.wdp"/><Relationship Id="rId1" Type="http://schemas.openxmlformats.org/officeDocument/2006/relationships/slideLayout" Target="../slideLayouts/slideLayout32.xml"/><Relationship Id="rId6" Type="http://schemas.openxmlformats.org/officeDocument/2006/relationships/image" Target="../media/image65.png"/><Relationship Id="rId11" Type="http://schemas.openxmlformats.org/officeDocument/2006/relationships/image" Target="../media/image69.jpeg"/><Relationship Id="rId5" Type="http://schemas.openxmlformats.org/officeDocument/2006/relationships/image" Target="../media/image64.png"/><Relationship Id="rId15" Type="http://schemas.openxmlformats.org/officeDocument/2006/relationships/image" Target="../media/image73.jpeg"/><Relationship Id="rId10" Type="http://schemas.openxmlformats.org/officeDocument/2006/relationships/image" Target="../media/image68.jpeg"/><Relationship Id="rId19" Type="http://schemas.openxmlformats.org/officeDocument/2006/relationships/image" Target="../media/image76.png"/><Relationship Id="rId4" Type="http://schemas.openxmlformats.org/officeDocument/2006/relationships/image" Target="../media/image63.jpeg"/><Relationship Id="rId9" Type="http://schemas.microsoft.com/office/2007/relationships/hdphoto" Target="../media/hdphoto6.wdp"/><Relationship Id="rId14" Type="http://schemas.openxmlformats.org/officeDocument/2006/relationships/image" Target="../media/image72.jpeg"/></Relationships>
</file>

<file path=ppt/slides/_rels/slide19.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11.tiff"/><Relationship Id="rId7" Type="http://schemas.openxmlformats.org/officeDocument/2006/relationships/image" Target="../media/image79.emf"/><Relationship Id="rId2" Type="http://schemas.openxmlformats.org/officeDocument/2006/relationships/notesSlide" Target="../notesSlides/notesSlide17.xml"/><Relationship Id="rId1" Type="http://schemas.openxmlformats.org/officeDocument/2006/relationships/slideLayout" Target="../slideLayouts/slideLayout32.xml"/><Relationship Id="rId6" Type="http://schemas.openxmlformats.org/officeDocument/2006/relationships/image" Target="../media/image78.png"/><Relationship Id="rId5" Type="http://schemas.openxmlformats.org/officeDocument/2006/relationships/image" Target="../media/image77.jpeg"/><Relationship Id="rId4" Type="http://schemas.openxmlformats.org/officeDocument/2006/relationships/hyperlink" Target="https://www.google.co.jp/url?sa=i&amp;url=https%3A%2F%2Ftakeuchikougyou.biz%2Fequipment-qualifications%2F&amp;psig=AOvVaw3gbQ2rEIpLrpxp40CIeED-&amp;ust=1598916397620000&amp;source=images&amp;cd=vfe&amp;ved=2ahUKEwjzgcLwicTrAhXaCIgKHXydDkgQjRx6BAgAEAc" TargetMode="External"/><Relationship Id="rId9" Type="http://schemas.openxmlformats.org/officeDocument/2006/relationships/image" Target="../media/image81.jpe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82.png"/><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image" Target="../media/image11.tiff"/><Relationship Id="rId7" Type="http://schemas.openxmlformats.org/officeDocument/2006/relationships/image" Target="../media/image86.png"/><Relationship Id="rId2" Type="http://schemas.openxmlformats.org/officeDocument/2006/relationships/notesSlide" Target="../notesSlides/notesSlide19.xml"/><Relationship Id="rId1" Type="http://schemas.openxmlformats.org/officeDocument/2006/relationships/slideLayout" Target="../slideLayouts/slideLayout32.xml"/><Relationship Id="rId6" Type="http://schemas.openxmlformats.org/officeDocument/2006/relationships/image" Target="../media/image85.jpeg"/><Relationship Id="rId5" Type="http://schemas.openxmlformats.org/officeDocument/2006/relationships/image" Target="../media/image84.jpeg"/><Relationship Id="rId4" Type="http://schemas.openxmlformats.org/officeDocument/2006/relationships/image" Target="../media/image83.jpeg"/></Relationships>
</file>

<file path=ppt/slides/_rels/slide22.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image" Target="../media/image88.png"/><Relationship Id="rId7" Type="http://schemas.openxmlformats.org/officeDocument/2006/relationships/image" Target="../media/image92.png"/><Relationship Id="rId2" Type="http://schemas.openxmlformats.org/officeDocument/2006/relationships/notesSlide" Target="../notesSlides/notesSlide20.xml"/><Relationship Id="rId1" Type="http://schemas.openxmlformats.org/officeDocument/2006/relationships/slideLayout" Target="../slideLayouts/slideLayout32.xml"/><Relationship Id="rId6" Type="http://schemas.openxmlformats.org/officeDocument/2006/relationships/image" Target="../media/image91.png"/><Relationship Id="rId11" Type="http://schemas.openxmlformats.org/officeDocument/2006/relationships/image" Target="../media/image96.png"/><Relationship Id="rId5" Type="http://schemas.openxmlformats.org/officeDocument/2006/relationships/image" Target="../media/image90.png"/><Relationship Id="rId10" Type="http://schemas.openxmlformats.org/officeDocument/2006/relationships/image" Target="../media/image95.png"/><Relationship Id="rId4" Type="http://schemas.openxmlformats.org/officeDocument/2006/relationships/image" Target="../media/image89.png"/><Relationship Id="rId9" Type="http://schemas.openxmlformats.org/officeDocument/2006/relationships/image" Target="../media/image94.png"/></Relationships>
</file>

<file path=ppt/slides/_rels/slide23.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21.xml"/><Relationship Id="rId1" Type="http://schemas.openxmlformats.org/officeDocument/2006/relationships/slideLayout" Target="../slideLayouts/slideLayout32.xml"/><Relationship Id="rId6" Type="http://schemas.openxmlformats.org/officeDocument/2006/relationships/image" Target="../media/image98.png"/><Relationship Id="rId5" Type="http://schemas.openxmlformats.org/officeDocument/2006/relationships/image" Target="../media/image97.jpeg"/><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102.png"/><Relationship Id="rId3" Type="http://schemas.openxmlformats.org/officeDocument/2006/relationships/hyperlink" Target="https://automation.omron.com/en/us/solutions/predictive-maintenance/" TargetMode="External"/><Relationship Id="rId7" Type="http://schemas.openxmlformats.org/officeDocument/2006/relationships/image" Target="../media/image24.png"/><Relationship Id="rId12" Type="http://schemas.microsoft.com/office/2007/relationships/hdphoto" Target="../media/hdphoto9.wdp"/><Relationship Id="rId2" Type="http://schemas.openxmlformats.org/officeDocument/2006/relationships/notesSlide" Target="../notesSlides/notesSlide22.xml"/><Relationship Id="rId16" Type="http://schemas.openxmlformats.org/officeDocument/2006/relationships/image" Target="../media/image104.png"/><Relationship Id="rId1" Type="http://schemas.openxmlformats.org/officeDocument/2006/relationships/slideLayout" Target="../slideLayouts/slideLayout3.xml"/><Relationship Id="rId6" Type="http://schemas.openxmlformats.org/officeDocument/2006/relationships/image" Target="../media/image100.png"/><Relationship Id="rId11" Type="http://schemas.openxmlformats.org/officeDocument/2006/relationships/image" Target="../media/image101.png"/><Relationship Id="rId5" Type="http://schemas.openxmlformats.org/officeDocument/2006/relationships/image" Target="../media/image99.png"/><Relationship Id="rId15" Type="http://schemas.openxmlformats.org/officeDocument/2006/relationships/image" Target="../media/image103.png"/><Relationship Id="rId10" Type="http://schemas.microsoft.com/office/2007/relationships/hdphoto" Target="../media/hdphoto3.wdp"/><Relationship Id="rId4" Type="http://schemas.openxmlformats.org/officeDocument/2006/relationships/image" Target="../media/image16.png"/><Relationship Id="rId9" Type="http://schemas.openxmlformats.org/officeDocument/2006/relationships/image" Target="../media/image25.png"/><Relationship Id="rId14" Type="http://schemas.microsoft.com/office/2007/relationships/hdphoto" Target="../media/hdphoto10.wdp"/></Relationships>
</file>

<file path=ppt/slides/_rels/slide25.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23.xml"/><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36.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1.tiff"/><Relationship Id="rId7" Type="http://schemas.openxmlformats.org/officeDocument/2006/relationships/diagramQuickStyle" Target="../diagrams/quickStyle1.xml"/><Relationship Id="rId12" Type="http://schemas.openxmlformats.org/officeDocument/2006/relationships/image" Target="../media/image17.jpeg"/><Relationship Id="rId2" Type="http://schemas.openxmlformats.org/officeDocument/2006/relationships/notesSlide" Target="../notesSlides/notesSlide4.xml"/><Relationship Id="rId1" Type="http://schemas.openxmlformats.org/officeDocument/2006/relationships/slideLayout" Target="../slideLayouts/slideLayout32.xml"/><Relationship Id="rId6" Type="http://schemas.openxmlformats.org/officeDocument/2006/relationships/diagramLayout" Target="../diagrams/layout1.xml"/><Relationship Id="rId11" Type="http://schemas.microsoft.com/office/2007/relationships/hdphoto" Target="../media/hdphoto1.wdp"/><Relationship Id="rId5" Type="http://schemas.openxmlformats.org/officeDocument/2006/relationships/diagramData" Target="../diagrams/data1.xml"/><Relationship Id="rId10" Type="http://schemas.openxmlformats.org/officeDocument/2006/relationships/image" Target="../media/image16.png"/><Relationship Id="rId4" Type="http://schemas.openxmlformats.org/officeDocument/2006/relationships/image" Target="../media/image12.png"/><Relationship Id="rId9" Type="http://schemas.microsoft.com/office/2007/relationships/diagramDrawing" Target="../diagrams/drawing1.xml"/></Relationships>
</file>

<file path=ppt/slides/_rels/slide5.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6.png"/><Relationship Id="rId3" Type="http://schemas.openxmlformats.org/officeDocument/2006/relationships/image" Target="../media/image18.jpeg"/><Relationship Id="rId7" Type="http://schemas.openxmlformats.org/officeDocument/2006/relationships/image" Target="../media/image22.png"/><Relationship Id="rId12" Type="http://schemas.microsoft.com/office/2007/relationships/hdphoto" Target="../media/hdphoto3.wdp"/><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21.png"/><Relationship Id="rId11" Type="http://schemas.openxmlformats.org/officeDocument/2006/relationships/image" Target="../media/image25.png"/><Relationship Id="rId5" Type="http://schemas.openxmlformats.org/officeDocument/2006/relationships/image" Target="../media/image20.png"/><Relationship Id="rId15" Type="http://schemas.openxmlformats.org/officeDocument/2006/relationships/image" Target="../media/image27.png"/><Relationship Id="rId10" Type="http://schemas.microsoft.com/office/2007/relationships/hdphoto" Target="../media/hdphoto2.wdp"/><Relationship Id="rId4" Type="http://schemas.openxmlformats.org/officeDocument/2006/relationships/image" Target="../media/image19.png"/><Relationship Id="rId9" Type="http://schemas.openxmlformats.org/officeDocument/2006/relationships/image" Target="../media/image24.png"/><Relationship Id="rId14" Type="http://schemas.microsoft.com/office/2007/relationships/hdphoto" Target="../media/hdphoto4.wdp"/></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microsoft.com/office/2007/relationships/hdphoto" Target="../media/hdphoto5.wdp"/><Relationship Id="rId5" Type="http://schemas.openxmlformats.org/officeDocument/2006/relationships/image" Target="../media/image29.png"/><Relationship Id="rId4" Type="http://schemas.openxmlformats.org/officeDocument/2006/relationships/image" Target="../media/image28.png"/></Relationships>
</file>

<file path=ppt/slides/_rels/slide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xml"/><Relationship Id="rId1" Type="http://schemas.openxmlformats.org/officeDocument/2006/relationships/slideLayout" Target="../slideLayouts/slideLayout32.xml"/></Relationships>
</file>

<file path=ppt/slides/_rels/slide8.xml.rels><?xml version="1.0" encoding="UTF-8" standalone="yes"?>
<Relationships xmlns="http://schemas.openxmlformats.org/package/2006/relationships"><Relationship Id="rId3" Type="http://schemas.openxmlformats.org/officeDocument/2006/relationships/hyperlink" Target="https://automation.omron.com/en/us/products/family/S8VKX" TargetMode="External"/><Relationship Id="rId2" Type="http://schemas.openxmlformats.org/officeDocument/2006/relationships/notesSlide" Target="../notesSlides/notesSlide8.xml"/><Relationship Id="rId1" Type="http://schemas.openxmlformats.org/officeDocument/2006/relationships/slideLayout" Target="../slideLayouts/slideLayout3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jpeg"/></Relationships>
</file>

<file path=ppt/slides/_rels/slide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32.xml"/><Relationship Id="rId5" Type="http://schemas.openxmlformats.org/officeDocument/2006/relationships/image" Target="../media/image36.jpeg"/><Relationship Id="rId4"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666542" y="3771038"/>
            <a:ext cx="10785089" cy="1659944"/>
          </a:xfrm>
        </p:spPr>
        <p:txBody>
          <a:bodyPr vert="horz" lIns="91429" tIns="45715" rIns="91429" bIns="45715" rtlCol="0" anchor="t">
            <a:noAutofit/>
          </a:bodyPr>
          <a:lstStyle/>
          <a:p>
            <a:r>
              <a:rPr lang="en-US" dirty="0" smtClean="0"/>
              <a:t>Predictive Maintenance Solutions by Omron</a:t>
            </a:r>
            <a:endParaRPr lang="en-US" dirty="0"/>
          </a:p>
          <a:p>
            <a:r>
              <a:rPr lang="en-US" sz="3550" i="1" dirty="0">
                <a:latin typeface="Calibri"/>
                <a:cs typeface="Calibri"/>
              </a:rPr>
              <a:t>Transform your Maintenance Strategy</a:t>
            </a:r>
          </a:p>
          <a:p>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0132" y="-32928"/>
            <a:ext cx="8254653" cy="3724363"/>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50796" y="1268760"/>
            <a:ext cx="2267767" cy="2167491"/>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9796" y="1524782"/>
            <a:ext cx="1213631" cy="1911469"/>
          </a:xfrm>
          <a:prstGeom prst="rect">
            <a:avLst/>
          </a:prstGeom>
        </p:spPr>
      </p:pic>
    </p:spTree>
    <p:extLst>
      <p:ext uri="{BB962C8B-B14F-4D97-AF65-F5344CB8AC3E}">
        <p14:creationId xmlns:p14="http://schemas.microsoft.com/office/powerpoint/2010/main" val="19878558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8">
            <a:extLst>
              <a:ext uri="{FF2B5EF4-FFF2-40B4-BE49-F238E27FC236}">
                <a16:creationId xmlns:a16="http://schemas.microsoft.com/office/drawing/2014/main" id="{54912328-3C08-C642-8C67-79572C90DD17}"/>
              </a:ext>
            </a:extLst>
          </p:cNvPr>
          <p:cNvPicPr>
            <a:picLocks noGrp="1" noChangeAspect="1"/>
          </p:cNvPicPr>
          <p:nvPr>
            <p:ph type="pic" sz="quarter" idx="22"/>
          </p:nvPr>
        </p:nvPicPr>
        <p:blipFill rotWithShape="1">
          <a:blip r:embed="rId3">
            <a:extLst>
              <a:ext uri="{28A0092B-C50C-407E-A947-70E740481C1C}">
                <a14:useLocalDpi xmlns:a14="http://schemas.microsoft.com/office/drawing/2010/main" val="0"/>
              </a:ext>
            </a:extLst>
          </a:blip>
          <a:srcRect l="-108" t="54309" r="108" b="23499"/>
          <a:stretch/>
        </p:blipFill>
        <p:spPr>
          <a:xfrm>
            <a:off x="0" y="893"/>
            <a:ext cx="12194919" cy="3610939"/>
          </a:xfr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65050" y="341682"/>
            <a:ext cx="1540347" cy="2310521"/>
          </a:xfrm>
          <a:prstGeom prst="rect">
            <a:avLst/>
          </a:prstGeom>
        </p:spPr>
      </p:pic>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0196" y="1930959"/>
            <a:ext cx="795373" cy="1708244"/>
          </a:xfrm>
          <a:prstGeom prst="rect">
            <a:avLst/>
          </a:prstGeom>
        </p:spPr>
      </p:pic>
      <p:pic>
        <p:nvPicPr>
          <p:cNvPr id="5" name="Picture 4"/>
          <p:cNvPicPr>
            <a:picLocks noChangeAspect="1"/>
          </p:cNvPicPr>
          <p:nvPr/>
        </p:nvPicPr>
        <p:blipFill>
          <a:blip r:embed="rId6">
            <a:extLst>
              <a:ext uri="{BEBA8EAE-BF5A-486C-A8C5-ECC9F3942E4B}">
                <a14:imgProps xmlns:a14="http://schemas.microsoft.com/office/drawing/2010/main">
                  <a14:imgLayer r:embed="rId7">
                    <a14:imgEffect>
                      <a14:backgroundRemoval t="6050" b="89680" l="9946" r="89785">
                        <a14:foregroundMark x1="44086" y1="22420" x2="48656" y2="19573"/>
                        <a14:foregroundMark x1="41935" y1="63701" x2="49194" y2="60142"/>
                        <a14:foregroundMark x1="72043" y1="86833" x2="79570" y2="85053"/>
                      </a14:backgroundRemoval>
                    </a14:imgEffect>
                  </a14:imgLayer>
                </a14:imgProps>
              </a:ext>
            </a:extLst>
          </a:blip>
          <a:stretch>
            <a:fillRect/>
          </a:stretch>
        </p:blipFill>
        <p:spPr>
          <a:xfrm>
            <a:off x="6905354" y="2080807"/>
            <a:ext cx="2097201" cy="1584176"/>
          </a:xfrm>
          <a:prstGeom prst="rect">
            <a:avLst/>
          </a:prstGeom>
        </p:spPr>
      </p:pic>
      <p:pic>
        <p:nvPicPr>
          <p:cNvPr id="6" name="Picture 5"/>
          <p:cNvPicPr>
            <a:picLocks noChangeAspect="1"/>
          </p:cNvPicPr>
          <p:nvPr/>
        </p:nvPicPr>
        <p:blipFill>
          <a:blip r:embed="rId8">
            <a:extLst>
              <a:ext uri="{BEBA8EAE-BF5A-486C-A8C5-ECC9F3942E4B}">
                <a14:imgProps xmlns:a14="http://schemas.microsoft.com/office/drawing/2010/main">
                  <a14:imgLayer r:embed="rId9">
                    <a14:imgEffect>
                      <a14:backgroundRemoval t="10000" b="90000" l="5676" r="97838"/>
                    </a14:imgEffect>
                  </a14:imgLayer>
                </a14:imgProps>
              </a:ext>
            </a:extLst>
          </a:blip>
          <a:stretch>
            <a:fillRect/>
          </a:stretch>
        </p:blipFill>
        <p:spPr>
          <a:xfrm>
            <a:off x="3292304" y="2615124"/>
            <a:ext cx="2158044" cy="1049859"/>
          </a:xfrm>
          <a:prstGeom prst="rect">
            <a:avLst/>
          </a:prstGeom>
        </p:spPr>
      </p:pic>
      <p:pic>
        <p:nvPicPr>
          <p:cNvPr id="9" name="Picture 8"/>
          <p:cNvPicPr>
            <a:picLocks noChangeAspect="1"/>
          </p:cNvPicPr>
          <p:nvPr/>
        </p:nvPicPr>
        <p:blipFill>
          <a:blip r:embed="rId10">
            <a:extLst>
              <a:ext uri="{BEBA8EAE-BF5A-486C-A8C5-ECC9F3942E4B}">
                <a14:imgProps xmlns:a14="http://schemas.microsoft.com/office/drawing/2010/main">
                  <a14:imgLayer r:embed="rId11">
                    <a14:imgEffect>
                      <a14:backgroundRemoval t="0" b="100000" l="521" r="100000">
                        <a14:foregroundMark x1="65885" y1="4021" x2="68750" y2="10140"/>
                        <a14:foregroundMark x1="78906" y1="8042" x2="74740" y2="2622"/>
                      </a14:backgroundRemoval>
                    </a14:imgEffect>
                  </a14:imgLayer>
                </a14:imgProps>
              </a:ext>
            </a:extLst>
          </a:blip>
          <a:stretch>
            <a:fillRect/>
          </a:stretch>
        </p:blipFill>
        <p:spPr>
          <a:xfrm>
            <a:off x="5177718" y="253910"/>
            <a:ext cx="1574572" cy="2345456"/>
          </a:xfrm>
          <a:prstGeom prst="rect">
            <a:avLst/>
          </a:prstGeom>
        </p:spPr>
      </p:pic>
      <p:pic>
        <p:nvPicPr>
          <p:cNvPr id="14" name="Picture 13"/>
          <p:cNvPicPr>
            <a:picLocks noChangeAspect="1"/>
          </p:cNvPicPr>
          <p:nvPr/>
        </p:nvPicPr>
        <p:blipFill>
          <a:blip r:embed="rId10">
            <a:extLst>
              <a:ext uri="{BEBA8EAE-BF5A-486C-A8C5-ECC9F3942E4B}">
                <a14:imgProps xmlns:a14="http://schemas.microsoft.com/office/drawing/2010/main">
                  <a14:imgLayer r:embed="rId11">
                    <a14:imgEffect>
                      <a14:backgroundRemoval t="0" b="100000" l="521" r="100000">
                        <a14:foregroundMark x1="65885" y1="4021" x2="68750" y2="10140"/>
                        <a14:foregroundMark x1="78906" y1="8042" x2="74740" y2="2622"/>
                      </a14:backgroundRemoval>
                    </a14:imgEffect>
                  </a14:imgLayer>
                </a14:imgProps>
              </a:ext>
            </a:extLst>
          </a:blip>
          <a:stretch>
            <a:fillRect/>
          </a:stretch>
        </p:blipFill>
        <p:spPr>
          <a:xfrm>
            <a:off x="8696304" y="220516"/>
            <a:ext cx="1574572" cy="2345456"/>
          </a:xfrm>
          <a:prstGeom prst="rect">
            <a:avLst/>
          </a:prstGeom>
        </p:spPr>
      </p:pic>
      <p:sp>
        <p:nvSpPr>
          <p:cNvPr id="15" name="Text Placeholder 3"/>
          <p:cNvSpPr>
            <a:spLocks noGrp="1"/>
          </p:cNvSpPr>
          <p:nvPr>
            <p:ph type="body" sz="quarter" idx="17"/>
          </p:nvPr>
        </p:nvSpPr>
        <p:spPr>
          <a:xfrm>
            <a:off x="870515" y="4311740"/>
            <a:ext cx="10785089" cy="722313"/>
          </a:xfrm>
        </p:spPr>
        <p:txBody>
          <a:bodyPr/>
          <a:lstStyle/>
          <a:p>
            <a:r>
              <a:rPr lang="en-US"/>
              <a:t>K6CM: 3-Phase Motor Condition Monitoring</a:t>
            </a:r>
          </a:p>
        </p:txBody>
      </p:sp>
      <p:sp>
        <p:nvSpPr>
          <p:cNvPr id="16" name="Text Placeholder 3"/>
          <p:cNvSpPr>
            <a:spLocks noGrp="1"/>
          </p:cNvSpPr>
          <p:nvPr>
            <p:ph type="body" sz="quarter" idx="17"/>
          </p:nvPr>
        </p:nvSpPr>
        <p:spPr>
          <a:xfrm>
            <a:off x="869413" y="4925645"/>
            <a:ext cx="10785089" cy="1167651"/>
          </a:xfrm>
        </p:spPr>
        <p:txBody>
          <a:bodyPr/>
          <a:lstStyle/>
          <a:p>
            <a:r>
              <a:rPr lang="en-US" sz="2000"/>
              <a:t>K6CM-VBM: Motor Temperature and Vibration Monitor with Ethernet communication</a:t>
            </a:r>
          </a:p>
          <a:p>
            <a:r>
              <a:rPr lang="en-US" sz="2000"/>
              <a:t>K6CM-CI: 3-Phase Motor Current Monitor with Ethernet communication</a:t>
            </a:r>
          </a:p>
          <a:p>
            <a:r>
              <a:rPr lang="en-US" sz="2000"/>
              <a:t>K6CM-ISM: 3-Phase Motor Insulation Resistance Monitor with Ethernet communication</a:t>
            </a:r>
          </a:p>
          <a:p>
            <a:endParaRPr lang="en-US" sz="2000"/>
          </a:p>
          <a:p>
            <a:endParaRPr lang="en-US" sz="2000"/>
          </a:p>
          <a:p>
            <a:endParaRPr lang="en-US" sz="2000"/>
          </a:p>
        </p:txBody>
      </p:sp>
    </p:spTree>
    <p:extLst>
      <p:ext uri="{BB962C8B-B14F-4D97-AF65-F5344CB8AC3E}">
        <p14:creationId xmlns:p14="http://schemas.microsoft.com/office/powerpoint/2010/main" val="409066762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53064" y="426965"/>
            <a:ext cx="4646463" cy="830740"/>
          </a:xfrm>
          <a:prstGeom prst="rect">
            <a:avLst/>
          </a:prstGeom>
          <a:noFill/>
        </p:spPr>
        <p:txBody>
          <a:bodyPr wrap="square" rtlCol="0">
            <a:spAutoFit/>
          </a:bodyPr>
          <a:lstStyle/>
          <a:p>
            <a:r>
              <a:rPr lang="en-US" sz="2399" dirty="0" smtClean="0">
                <a:solidFill>
                  <a:srgbClr val="2150A1"/>
                </a:solidFill>
              </a:rPr>
              <a:t>Preventative Motor Maintenance </a:t>
            </a:r>
          </a:p>
          <a:p>
            <a:pPr algn="ctr"/>
            <a:r>
              <a:rPr lang="en-US" sz="2399" dirty="0" smtClean="0">
                <a:solidFill>
                  <a:srgbClr val="2150A1"/>
                </a:solidFill>
              </a:rPr>
              <a:t>Today</a:t>
            </a:r>
            <a:endParaRPr lang="en-US" sz="2399" dirty="0">
              <a:solidFill>
                <a:srgbClr val="2150A1"/>
              </a:solidFill>
            </a:endParaRPr>
          </a:p>
        </p:txBody>
      </p:sp>
      <p:sp>
        <p:nvSpPr>
          <p:cNvPr id="23" name="Text Placeholder 2"/>
          <p:cNvSpPr txBox="1">
            <a:spLocks/>
          </p:cNvSpPr>
          <p:nvPr/>
        </p:nvSpPr>
        <p:spPr>
          <a:xfrm>
            <a:off x="261764" y="1291092"/>
            <a:ext cx="3054838" cy="4889224"/>
          </a:xfrm>
          <a:prstGeom prst="rect">
            <a:avLst/>
          </a:prstGeom>
          <a:solidFill>
            <a:srgbClr val="004875"/>
          </a:solidFill>
          <a:ln>
            <a:noFill/>
          </a:ln>
        </p:spPr>
        <p:txBody>
          <a:bodyPr vert="horz" lIns="91405" tIns="45703" rIns="91405" bIns="45703" rtlCol="0" anchor="t">
            <a:normAutofit/>
          </a:bodyPr>
          <a:lstStyle>
            <a:lvl1pPr marL="0" indent="0" algn="l" defTabSz="514350" rtl="0" eaLnBrk="1" latinLnBrk="0" hangingPunct="1">
              <a:spcBef>
                <a:spcPts val="0"/>
              </a:spcBef>
              <a:spcAft>
                <a:spcPts val="450"/>
              </a:spcAft>
              <a:buFont typeface="Arial" pitchFamily="34" charset="0"/>
              <a:buNone/>
              <a:tabLst>
                <a:tab pos="342900" algn="l"/>
                <a:tab pos="685800" algn="l"/>
                <a:tab pos="1028700" algn="l"/>
                <a:tab pos="1371600" algn="l"/>
              </a:tabLst>
              <a:defRPr sz="1800" kern="1200">
                <a:solidFill>
                  <a:srgbClr val="59595B"/>
                </a:solidFill>
                <a:latin typeface="Calibri" panose="020F0502020204030204" pitchFamily="34" charset="0"/>
                <a:ea typeface="+mn-ea"/>
                <a:cs typeface="+mn-cs"/>
              </a:defRPr>
            </a:lvl1pPr>
            <a:lvl2pPr marL="346472" indent="-173831" algn="l" defTabSz="514350" rtl="0" eaLnBrk="1" latinLnBrk="0" hangingPunct="1">
              <a:spcBef>
                <a:spcPts val="0"/>
              </a:spcBef>
              <a:spcAft>
                <a:spcPts val="450"/>
              </a:spcAft>
              <a:buFont typeface="Arial" panose="020B0604020202020204"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2pPr>
            <a:lvl3pPr marL="686991" indent="-170260" algn="l" defTabSz="514350" rtl="0" eaLnBrk="1" latinLnBrk="0" hangingPunct="1">
              <a:spcBef>
                <a:spcPts val="0"/>
              </a:spcBef>
              <a:spcAft>
                <a:spcPts val="450"/>
              </a:spcAft>
              <a:buFont typeface="Myriad Pro" pitchFamily="34" charset="0"/>
              <a:buChar char="º"/>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3pPr>
            <a:lvl4pPr marL="1028700" indent="-170260" algn="l" defTabSz="514350" rtl="0" eaLnBrk="1" latinLnBrk="0" hangingPunct="1">
              <a:spcBef>
                <a:spcPts val="0"/>
              </a:spcBef>
              <a:spcAft>
                <a:spcPts val="450"/>
              </a:spcAft>
              <a:buFont typeface="Arial" pitchFamily="34" charset="0"/>
              <a:buChar char="‒"/>
              <a:tabLst>
                <a:tab pos="257175" algn="l"/>
                <a:tab pos="513160" algn="l"/>
                <a:tab pos="770335" algn="l"/>
                <a:tab pos="1029891" algn="l"/>
              </a:tabLst>
              <a:defRPr sz="1500" kern="1200" spc="-113">
                <a:solidFill>
                  <a:srgbClr val="59595B"/>
                </a:solidFill>
                <a:latin typeface="Calibri" panose="020F0502020204030204" pitchFamily="34" charset="0"/>
                <a:ea typeface="+mn-ea"/>
                <a:cs typeface="+mn-cs"/>
              </a:defRPr>
            </a:lvl4pPr>
            <a:lvl5pPr marL="1372791" indent="-170260" algn="l" defTabSz="514350" rtl="0" eaLnBrk="1" latinLnBrk="0" hangingPunct="1">
              <a:spcBef>
                <a:spcPts val="0"/>
              </a:spcBef>
              <a:spcAft>
                <a:spcPts val="450"/>
              </a:spcAft>
              <a:buFont typeface="Arial"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5pPr>
            <a:lvl6pPr marL="1885724"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58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44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301"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sz="1300" b="1" dirty="0" smtClean="0">
                <a:solidFill>
                  <a:srgbClr val="FFC000"/>
                </a:solidFill>
              </a:rPr>
              <a:t>Preventative Maintenance</a:t>
            </a:r>
          </a:p>
          <a:p>
            <a:pPr marL="171450" indent="-171450">
              <a:buFont typeface="Arial" panose="020B0604020202020204" pitchFamily="34" charset="0"/>
              <a:buChar char="•"/>
            </a:pPr>
            <a:r>
              <a:rPr lang="en-US" sz="1300" dirty="0" smtClean="0">
                <a:solidFill>
                  <a:schemeClr val="accent1">
                    <a:lumMod val="20000"/>
                    <a:lumOff val="80000"/>
                  </a:schemeClr>
                </a:solidFill>
              </a:rPr>
              <a:t>Frequent manual motor inspections</a:t>
            </a:r>
          </a:p>
          <a:p>
            <a:pPr marL="171450" indent="-171450">
              <a:buFont typeface="Arial" panose="020B0604020202020204" pitchFamily="34" charset="0"/>
              <a:buChar char="•"/>
            </a:pPr>
            <a:r>
              <a:rPr lang="en-US" sz="1300" dirty="0" smtClean="0">
                <a:solidFill>
                  <a:schemeClr val="accent1">
                    <a:lumMod val="20000"/>
                    <a:lumOff val="80000"/>
                  </a:schemeClr>
                </a:solidFill>
              </a:rPr>
              <a:t>High labor costs</a:t>
            </a:r>
          </a:p>
          <a:p>
            <a:pPr marL="171450" indent="-171450">
              <a:buFont typeface="Arial" panose="020B0604020202020204" pitchFamily="34" charset="0"/>
              <a:buChar char="•"/>
            </a:pPr>
            <a:r>
              <a:rPr lang="en-US" sz="1300" dirty="0" smtClean="0">
                <a:solidFill>
                  <a:schemeClr val="accent1">
                    <a:lumMod val="20000"/>
                    <a:lumOff val="80000"/>
                  </a:schemeClr>
                </a:solidFill>
              </a:rPr>
              <a:t>Time consuming inspections</a:t>
            </a:r>
          </a:p>
          <a:p>
            <a:pPr marL="171450" indent="-171450">
              <a:buFont typeface="Arial" panose="020B0604020202020204" pitchFamily="34" charset="0"/>
              <a:buChar char="•"/>
            </a:pPr>
            <a:r>
              <a:rPr lang="en-US" sz="1300" dirty="0" smtClean="0">
                <a:solidFill>
                  <a:schemeClr val="accent1">
                    <a:lumMod val="20000"/>
                    <a:lumOff val="80000"/>
                  </a:schemeClr>
                </a:solidFill>
              </a:rPr>
              <a:t>Availability of labor resources</a:t>
            </a:r>
          </a:p>
          <a:p>
            <a:pPr marL="171450" indent="-171450">
              <a:buFont typeface="Arial" panose="020B0604020202020204" pitchFamily="34" charset="0"/>
              <a:buChar char="•"/>
            </a:pPr>
            <a:endParaRPr lang="en-US" sz="1300" dirty="0" smtClean="0">
              <a:solidFill>
                <a:schemeClr val="accent1">
                  <a:lumMod val="20000"/>
                  <a:lumOff val="80000"/>
                </a:schemeClr>
              </a:solidFill>
            </a:endParaRPr>
          </a:p>
          <a:p>
            <a:pPr marL="683420" lvl="2" indent="-342900"/>
            <a:endParaRPr lang="en-US" sz="1300" dirty="0">
              <a:solidFill>
                <a:schemeClr val="accent1">
                  <a:lumMod val="20000"/>
                  <a:lumOff val="80000"/>
                </a:schemeClr>
              </a:solidFill>
            </a:endParaRPr>
          </a:p>
          <a:p>
            <a:pPr marL="342901" indent="-342900">
              <a:buFont typeface="Arial" panose="020B0604020202020204" pitchFamily="34" charset="0"/>
              <a:buChar char="•"/>
            </a:pPr>
            <a:endParaRPr lang="en-US" sz="1300" dirty="0">
              <a:solidFill>
                <a:schemeClr val="accent1">
                  <a:lumMod val="20000"/>
                  <a:lumOff val="80000"/>
                </a:schemeClr>
              </a:solidFill>
            </a:endParaRPr>
          </a:p>
          <a:p>
            <a:pPr algn="ctr"/>
            <a:endParaRPr lang="en-US" sz="1200" b="1" dirty="0" smtClean="0">
              <a:solidFill>
                <a:schemeClr val="accent1">
                  <a:lumMod val="20000"/>
                  <a:lumOff val="80000"/>
                </a:schemeClr>
              </a:solidFill>
            </a:endParaRPr>
          </a:p>
        </p:txBody>
      </p:sp>
      <p:sp>
        <p:nvSpPr>
          <p:cNvPr id="6" name="Text Placeholder 2"/>
          <p:cNvSpPr txBox="1">
            <a:spLocks/>
          </p:cNvSpPr>
          <p:nvPr/>
        </p:nvSpPr>
        <p:spPr>
          <a:xfrm>
            <a:off x="8676539" y="1291092"/>
            <a:ext cx="3253222" cy="4871319"/>
          </a:xfrm>
          <a:prstGeom prst="rect">
            <a:avLst/>
          </a:prstGeom>
          <a:solidFill>
            <a:srgbClr val="004875"/>
          </a:solidFill>
          <a:ln>
            <a:solidFill>
              <a:srgbClr val="92D050"/>
            </a:solidFill>
          </a:ln>
        </p:spPr>
        <p:txBody>
          <a:bodyPr vert="horz" lIns="91405" tIns="45703" rIns="91405" bIns="45703" rtlCol="0" anchor="t">
            <a:normAutofit/>
          </a:bodyPr>
          <a:lstStyle>
            <a:lvl1pPr marL="0" indent="0" algn="l" defTabSz="514350" rtl="0" eaLnBrk="1" latinLnBrk="0" hangingPunct="1">
              <a:spcBef>
                <a:spcPts val="0"/>
              </a:spcBef>
              <a:spcAft>
                <a:spcPts val="450"/>
              </a:spcAft>
              <a:buFont typeface="Arial" pitchFamily="34" charset="0"/>
              <a:buNone/>
              <a:tabLst>
                <a:tab pos="342900" algn="l"/>
                <a:tab pos="685800" algn="l"/>
                <a:tab pos="1028700" algn="l"/>
                <a:tab pos="1371600" algn="l"/>
              </a:tabLst>
              <a:defRPr sz="1800" kern="1200">
                <a:solidFill>
                  <a:srgbClr val="59595B"/>
                </a:solidFill>
                <a:latin typeface="Calibri" panose="020F0502020204030204" pitchFamily="34" charset="0"/>
                <a:ea typeface="+mn-ea"/>
                <a:cs typeface="+mn-cs"/>
              </a:defRPr>
            </a:lvl1pPr>
            <a:lvl2pPr marL="346472" indent="-173831" algn="l" defTabSz="514350" rtl="0" eaLnBrk="1" latinLnBrk="0" hangingPunct="1">
              <a:spcBef>
                <a:spcPts val="0"/>
              </a:spcBef>
              <a:spcAft>
                <a:spcPts val="450"/>
              </a:spcAft>
              <a:buFont typeface="Arial" panose="020B0604020202020204"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2pPr>
            <a:lvl3pPr marL="686991" indent="-170260" algn="l" defTabSz="514350" rtl="0" eaLnBrk="1" latinLnBrk="0" hangingPunct="1">
              <a:spcBef>
                <a:spcPts val="0"/>
              </a:spcBef>
              <a:spcAft>
                <a:spcPts val="450"/>
              </a:spcAft>
              <a:buFont typeface="Myriad Pro" pitchFamily="34" charset="0"/>
              <a:buChar char="º"/>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3pPr>
            <a:lvl4pPr marL="1028700" indent="-170260" algn="l" defTabSz="514350" rtl="0" eaLnBrk="1" latinLnBrk="0" hangingPunct="1">
              <a:spcBef>
                <a:spcPts val="0"/>
              </a:spcBef>
              <a:spcAft>
                <a:spcPts val="450"/>
              </a:spcAft>
              <a:buFont typeface="Arial" pitchFamily="34" charset="0"/>
              <a:buChar char="‒"/>
              <a:tabLst>
                <a:tab pos="257175" algn="l"/>
                <a:tab pos="513160" algn="l"/>
                <a:tab pos="770335" algn="l"/>
                <a:tab pos="1029891" algn="l"/>
              </a:tabLst>
              <a:defRPr sz="1500" kern="1200" spc="-113">
                <a:solidFill>
                  <a:srgbClr val="59595B"/>
                </a:solidFill>
                <a:latin typeface="Calibri" panose="020F0502020204030204" pitchFamily="34" charset="0"/>
                <a:ea typeface="+mn-ea"/>
                <a:cs typeface="+mn-cs"/>
              </a:defRPr>
            </a:lvl4pPr>
            <a:lvl5pPr marL="1372791" indent="-170260" algn="l" defTabSz="514350" rtl="0" eaLnBrk="1" latinLnBrk="0" hangingPunct="1">
              <a:spcBef>
                <a:spcPts val="0"/>
              </a:spcBef>
              <a:spcAft>
                <a:spcPts val="450"/>
              </a:spcAft>
              <a:buFont typeface="Arial"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5pPr>
            <a:lvl6pPr marL="1885724"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58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44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301"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sz="1300" b="1" dirty="0" smtClean="0">
                <a:solidFill>
                  <a:srgbClr val="FFC000"/>
                </a:solidFill>
              </a:rPr>
              <a:t>Predictive Maintenance with the K6CM</a:t>
            </a:r>
          </a:p>
          <a:p>
            <a:pPr marL="171450" indent="-171450">
              <a:buFont typeface="Arial" panose="020B0604020202020204" pitchFamily="34" charset="0"/>
              <a:buChar char="•"/>
            </a:pPr>
            <a:r>
              <a:rPr lang="en-US" sz="1300" dirty="0" smtClean="0">
                <a:solidFill>
                  <a:schemeClr val="accent1">
                    <a:lumMod val="20000"/>
                    <a:lumOff val="80000"/>
                  </a:schemeClr>
                </a:solidFill>
              </a:rPr>
              <a:t>Remote condition monitoring of motor</a:t>
            </a:r>
          </a:p>
          <a:p>
            <a:pPr marL="171450" indent="-171450">
              <a:buFont typeface="Arial" panose="020B0604020202020204" pitchFamily="34" charset="0"/>
              <a:buChar char="•"/>
            </a:pPr>
            <a:r>
              <a:rPr lang="en-US" sz="1300" dirty="0">
                <a:solidFill>
                  <a:schemeClr val="accent1">
                    <a:lumMod val="20000"/>
                    <a:lumOff val="80000"/>
                  </a:schemeClr>
                </a:solidFill>
              </a:rPr>
              <a:t>Real-time alerts of status abnormalities</a:t>
            </a:r>
          </a:p>
          <a:p>
            <a:pPr marL="171450" indent="-171450">
              <a:buFont typeface="Arial" panose="020B0604020202020204" pitchFamily="34" charset="0"/>
              <a:buChar char="•"/>
            </a:pPr>
            <a:r>
              <a:rPr lang="en-US" sz="1300" dirty="0">
                <a:solidFill>
                  <a:schemeClr val="accent1">
                    <a:lumMod val="20000"/>
                    <a:lumOff val="80000"/>
                  </a:schemeClr>
                </a:solidFill>
              </a:rPr>
              <a:t>Motor service based on condition</a:t>
            </a:r>
          </a:p>
          <a:p>
            <a:pPr marL="171450" indent="-171450">
              <a:buFont typeface="Arial" panose="020B0604020202020204" pitchFamily="34" charset="0"/>
              <a:buChar char="•"/>
            </a:pPr>
            <a:r>
              <a:rPr lang="en-US" sz="1300" dirty="0" smtClean="0">
                <a:solidFill>
                  <a:schemeClr val="accent1">
                    <a:lumMod val="20000"/>
                    <a:lumOff val="80000"/>
                  </a:schemeClr>
                </a:solidFill>
              </a:rPr>
              <a:t>Reduction of skilled labor resources </a:t>
            </a:r>
          </a:p>
          <a:p>
            <a:pPr marL="171450" indent="-171450">
              <a:buFont typeface="Arial" panose="020B0604020202020204" pitchFamily="34" charset="0"/>
              <a:buChar char="•"/>
            </a:pPr>
            <a:r>
              <a:rPr lang="en-US" sz="1300" dirty="0" smtClean="0">
                <a:solidFill>
                  <a:schemeClr val="accent1">
                    <a:lumMod val="20000"/>
                    <a:lumOff val="80000"/>
                  </a:schemeClr>
                </a:solidFill>
              </a:rPr>
              <a:t>$ savings in maintenance</a:t>
            </a:r>
          </a:p>
          <a:p>
            <a:pPr marL="171450" indent="-171450">
              <a:buFont typeface="Arial" panose="020B0604020202020204" pitchFamily="34" charset="0"/>
              <a:buChar char="•"/>
            </a:pPr>
            <a:endParaRPr lang="en-US" sz="1300" dirty="0">
              <a:solidFill>
                <a:schemeClr val="accent1">
                  <a:lumMod val="20000"/>
                  <a:lumOff val="80000"/>
                </a:schemeClr>
              </a:solidFill>
            </a:endParaRPr>
          </a:p>
          <a:p>
            <a:pPr marL="342901" indent="-342900">
              <a:buFont typeface="Arial" panose="020B0604020202020204" pitchFamily="34" charset="0"/>
              <a:buChar char="•"/>
            </a:pPr>
            <a:endParaRPr lang="en-US" sz="1300" dirty="0">
              <a:solidFill>
                <a:schemeClr val="accent1">
                  <a:lumMod val="20000"/>
                  <a:lumOff val="80000"/>
                </a:schemeClr>
              </a:solidFill>
            </a:endParaRPr>
          </a:p>
          <a:p>
            <a:pPr algn="ctr"/>
            <a:endParaRPr lang="en-US" sz="1200" b="1" dirty="0" smtClean="0">
              <a:solidFill>
                <a:schemeClr val="accent1">
                  <a:lumMod val="20000"/>
                  <a:lumOff val="80000"/>
                </a:schemeClr>
              </a:solidFill>
            </a:endParaRPr>
          </a:p>
        </p:txBody>
      </p:sp>
      <p:sp>
        <p:nvSpPr>
          <p:cNvPr id="7" name="Up Arrow 6"/>
          <p:cNvSpPr/>
          <p:nvPr/>
        </p:nvSpPr>
        <p:spPr>
          <a:xfrm rot="5400000">
            <a:off x="7554692" y="3195276"/>
            <a:ext cx="429866" cy="897348"/>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lIns="45708" rIns="45708" rtlCol="0" anchor="ctr">
            <a:noAutofit/>
          </a:bodyPr>
          <a:lstStyle/>
          <a:p>
            <a:pPr algn="ctr">
              <a:spcAft>
                <a:spcPts val="300"/>
              </a:spcAft>
            </a:pPr>
            <a:endParaRPr lang="en-US" sz="1799" dirty="0">
              <a:latin typeface="Calibri" panose="020F0502020204030204" pitchFamily="34" charset="0"/>
            </a:endParaRPr>
          </a:p>
        </p:txBody>
      </p:sp>
      <p:sp>
        <p:nvSpPr>
          <p:cNvPr id="10" name="Rectangle 9"/>
          <p:cNvSpPr/>
          <p:nvPr/>
        </p:nvSpPr>
        <p:spPr>
          <a:xfrm>
            <a:off x="7320951" y="1106490"/>
            <a:ext cx="449675" cy="369204"/>
          </a:xfrm>
          <a:prstGeom prst="rect">
            <a:avLst/>
          </a:prstGeom>
        </p:spPr>
        <p:txBody>
          <a:bodyPr wrap="none">
            <a:spAutoFit/>
          </a:bodyPr>
          <a:lstStyle/>
          <a:p>
            <a:r>
              <a:rPr lang="en-US" sz="1799" b="1" dirty="0"/>
              <a:t>To</a:t>
            </a:r>
          </a:p>
        </p:txBody>
      </p:sp>
      <p:pic>
        <p:nvPicPr>
          <p:cNvPr id="13" name="Picture 12"/>
          <p:cNvPicPr>
            <a:picLocks noChangeAspect="1"/>
          </p:cNvPicPr>
          <p:nvPr/>
        </p:nvPicPr>
        <p:blipFill rotWithShape="1">
          <a:blip r:embed="rId3"/>
          <a:srcRect t="1" r="4885" b="4548"/>
          <a:stretch/>
        </p:blipFill>
        <p:spPr>
          <a:xfrm>
            <a:off x="495853" y="2667789"/>
            <a:ext cx="2299918" cy="1636811"/>
          </a:xfrm>
          <a:prstGeom prst="rect">
            <a:avLst/>
          </a:prstGeom>
        </p:spPr>
      </p:pic>
      <p:pic>
        <p:nvPicPr>
          <p:cNvPr id="15" name="Picture 14"/>
          <p:cNvPicPr>
            <a:picLocks noChangeAspect="1"/>
          </p:cNvPicPr>
          <p:nvPr/>
        </p:nvPicPr>
        <p:blipFill>
          <a:blip r:embed="rId4"/>
          <a:stretch>
            <a:fillRect/>
          </a:stretch>
        </p:blipFill>
        <p:spPr>
          <a:xfrm>
            <a:off x="8944723" y="4674543"/>
            <a:ext cx="2583102" cy="1421036"/>
          </a:xfrm>
          <a:prstGeom prst="rect">
            <a:avLst/>
          </a:prstGeom>
          <a:ln>
            <a:solidFill>
              <a:schemeClr val="tx1"/>
            </a:solidFill>
          </a:ln>
        </p:spPr>
      </p:pic>
      <p:pic>
        <p:nvPicPr>
          <p:cNvPr id="16" name="Picture 15"/>
          <p:cNvPicPr>
            <a:picLocks noChangeAspect="1"/>
          </p:cNvPicPr>
          <p:nvPr/>
        </p:nvPicPr>
        <p:blipFill>
          <a:blip r:embed="rId5"/>
          <a:stretch>
            <a:fillRect/>
          </a:stretch>
        </p:blipFill>
        <p:spPr>
          <a:xfrm>
            <a:off x="8961907" y="2977463"/>
            <a:ext cx="2565918" cy="1610476"/>
          </a:xfrm>
          <a:prstGeom prst="rect">
            <a:avLst/>
          </a:prstGeom>
          <a:ln>
            <a:solidFill>
              <a:schemeClr val="tx1"/>
            </a:solidFill>
          </a:ln>
        </p:spPr>
      </p:pic>
      <p:pic>
        <p:nvPicPr>
          <p:cNvPr id="18" name="Picture 17" descr="C:\A-Original Data\DATA\Bmp &amp; Jpg\モータ振動計測.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9434" y="4470223"/>
            <a:ext cx="2299918" cy="1544470"/>
          </a:xfrm>
          <a:prstGeom prst="rect">
            <a:avLst/>
          </a:prstGeom>
          <a:noFill/>
          <a:extLst>
            <a:ext uri="{909E8E84-426E-40DD-AFC4-6F175D3DCCD1}">
              <a14:hiddenFill xmlns:a14="http://schemas.microsoft.com/office/drawing/2010/main">
                <a:solidFill>
                  <a:srgbClr val="FFFFFF"/>
                </a:solidFill>
              </a14:hiddenFill>
            </a:ext>
          </a:extLst>
        </p:spPr>
      </p:pic>
      <p:sp>
        <p:nvSpPr>
          <p:cNvPr id="19" name="Text Placeholder 2"/>
          <p:cNvSpPr txBox="1">
            <a:spLocks/>
          </p:cNvSpPr>
          <p:nvPr/>
        </p:nvSpPr>
        <p:spPr>
          <a:xfrm>
            <a:off x="3311787" y="1291092"/>
            <a:ext cx="3106997" cy="4889224"/>
          </a:xfrm>
          <a:prstGeom prst="rect">
            <a:avLst/>
          </a:prstGeom>
          <a:solidFill>
            <a:srgbClr val="004875"/>
          </a:solidFill>
          <a:ln>
            <a:noFill/>
          </a:ln>
        </p:spPr>
        <p:txBody>
          <a:bodyPr vert="horz" lIns="91405" tIns="45703" rIns="91405" bIns="45703" rtlCol="0" anchor="t">
            <a:normAutofit/>
          </a:bodyPr>
          <a:lstStyle>
            <a:lvl1pPr marL="0" indent="0" algn="l" defTabSz="514350" rtl="0" eaLnBrk="1" latinLnBrk="0" hangingPunct="1">
              <a:spcBef>
                <a:spcPts val="0"/>
              </a:spcBef>
              <a:spcAft>
                <a:spcPts val="450"/>
              </a:spcAft>
              <a:buFont typeface="Arial" pitchFamily="34" charset="0"/>
              <a:buNone/>
              <a:tabLst>
                <a:tab pos="342900" algn="l"/>
                <a:tab pos="685800" algn="l"/>
                <a:tab pos="1028700" algn="l"/>
                <a:tab pos="1371600" algn="l"/>
              </a:tabLst>
              <a:defRPr sz="1800" kern="1200">
                <a:solidFill>
                  <a:srgbClr val="59595B"/>
                </a:solidFill>
                <a:latin typeface="Calibri" panose="020F0502020204030204" pitchFamily="34" charset="0"/>
                <a:ea typeface="+mn-ea"/>
                <a:cs typeface="+mn-cs"/>
              </a:defRPr>
            </a:lvl1pPr>
            <a:lvl2pPr marL="346472" indent="-173831" algn="l" defTabSz="514350" rtl="0" eaLnBrk="1" latinLnBrk="0" hangingPunct="1">
              <a:spcBef>
                <a:spcPts val="0"/>
              </a:spcBef>
              <a:spcAft>
                <a:spcPts val="450"/>
              </a:spcAft>
              <a:buFont typeface="Arial" panose="020B0604020202020204"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2pPr>
            <a:lvl3pPr marL="686991" indent="-170260" algn="l" defTabSz="514350" rtl="0" eaLnBrk="1" latinLnBrk="0" hangingPunct="1">
              <a:spcBef>
                <a:spcPts val="0"/>
              </a:spcBef>
              <a:spcAft>
                <a:spcPts val="450"/>
              </a:spcAft>
              <a:buFont typeface="Myriad Pro" pitchFamily="34" charset="0"/>
              <a:buChar char="º"/>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3pPr>
            <a:lvl4pPr marL="1028700" indent="-170260" algn="l" defTabSz="514350" rtl="0" eaLnBrk="1" latinLnBrk="0" hangingPunct="1">
              <a:spcBef>
                <a:spcPts val="0"/>
              </a:spcBef>
              <a:spcAft>
                <a:spcPts val="450"/>
              </a:spcAft>
              <a:buFont typeface="Arial" pitchFamily="34" charset="0"/>
              <a:buChar char="‒"/>
              <a:tabLst>
                <a:tab pos="257175" algn="l"/>
                <a:tab pos="513160" algn="l"/>
                <a:tab pos="770335" algn="l"/>
                <a:tab pos="1029891" algn="l"/>
              </a:tabLst>
              <a:defRPr sz="1500" kern="1200" spc="-113">
                <a:solidFill>
                  <a:srgbClr val="59595B"/>
                </a:solidFill>
                <a:latin typeface="Calibri" panose="020F0502020204030204" pitchFamily="34" charset="0"/>
                <a:ea typeface="+mn-ea"/>
                <a:cs typeface="+mn-cs"/>
              </a:defRPr>
            </a:lvl4pPr>
            <a:lvl5pPr marL="1372791" indent="-170260" algn="l" defTabSz="514350" rtl="0" eaLnBrk="1" latinLnBrk="0" hangingPunct="1">
              <a:spcBef>
                <a:spcPts val="0"/>
              </a:spcBef>
              <a:spcAft>
                <a:spcPts val="450"/>
              </a:spcAft>
              <a:buFont typeface="Arial"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5pPr>
            <a:lvl6pPr marL="1885724"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58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44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301"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sz="1300" b="1" dirty="0" smtClean="0">
                <a:solidFill>
                  <a:srgbClr val="FFC000"/>
                </a:solidFill>
              </a:rPr>
              <a:t>Costs</a:t>
            </a:r>
          </a:p>
          <a:p>
            <a:pPr marL="171450" indent="-171450">
              <a:buFont typeface="Arial" panose="020B0604020202020204" pitchFamily="34" charset="0"/>
              <a:buChar char="•"/>
            </a:pPr>
            <a:r>
              <a:rPr lang="en-US" sz="1300" dirty="0" smtClean="0">
                <a:solidFill>
                  <a:schemeClr val="accent1">
                    <a:lumMod val="20000"/>
                    <a:lumOff val="80000"/>
                  </a:schemeClr>
                </a:solidFill>
              </a:rPr>
              <a:t>Annual cost of motor maintenance (1 motor) </a:t>
            </a:r>
            <a:r>
              <a:rPr lang="en-US" sz="1300" dirty="0" smtClean="0">
                <a:solidFill>
                  <a:srgbClr val="FFC000"/>
                </a:solidFill>
              </a:rPr>
              <a:t>$2000 USD</a:t>
            </a:r>
          </a:p>
          <a:p>
            <a:pPr marL="171450" indent="-171450">
              <a:buFont typeface="Arial" panose="020B0604020202020204" pitchFamily="34" charset="0"/>
              <a:buChar char="•"/>
            </a:pPr>
            <a:r>
              <a:rPr lang="en-US" sz="1300" dirty="0" smtClean="0">
                <a:solidFill>
                  <a:schemeClr val="accent1">
                    <a:lumMod val="20000"/>
                    <a:lumOff val="80000"/>
                  </a:schemeClr>
                </a:solidFill>
              </a:rPr>
              <a:t>Cost of motor replacement </a:t>
            </a:r>
            <a:r>
              <a:rPr lang="en-US" sz="1300" dirty="0" smtClean="0">
                <a:solidFill>
                  <a:srgbClr val="FFC000"/>
                </a:solidFill>
              </a:rPr>
              <a:t>$16,000 USD                             </a:t>
            </a:r>
            <a:r>
              <a:rPr lang="en-US" sz="1300" dirty="0">
                <a:solidFill>
                  <a:schemeClr val="accent1">
                    <a:lumMod val="20000"/>
                    <a:lumOff val="80000"/>
                  </a:schemeClr>
                </a:solidFill>
              </a:rPr>
              <a:t>(Based on 50hp motor cost and labor)</a:t>
            </a:r>
          </a:p>
          <a:p>
            <a:endParaRPr lang="en-US" sz="1300" dirty="0" smtClean="0">
              <a:solidFill>
                <a:srgbClr val="FFC000"/>
              </a:solidFill>
            </a:endParaRPr>
          </a:p>
          <a:p>
            <a:pPr marL="171450" indent="-171450">
              <a:buFont typeface="Arial" panose="020B0604020202020204" pitchFamily="34" charset="0"/>
              <a:buChar char="•"/>
            </a:pPr>
            <a:endParaRPr lang="en-US" sz="1300" dirty="0" smtClean="0">
              <a:solidFill>
                <a:schemeClr val="accent1">
                  <a:lumMod val="20000"/>
                  <a:lumOff val="80000"/>
                </a:schemeClr>
              </a:solidFill>
            </a:endParaRPr>
          </a:p>
          <a:p>
            <a:pPr marL="171450" indent="-171450">
              <a:buFont typeface="Arial" panose="020B0604020202020204" pitchFamily="34" charset="0"/>
              <a:buChar char="•"/>
            </a:pPr>
            <a:endParaRPr lang="en-US" sz="1300" dirty="0" smtClean="0">
              <a:solidFill>
                <a:schemeClr val="accent1">
                  <a:lumMod val="20000"/>
                  <a:lumOff val="80000"/>
                </a:schemeClr>
              </a:solidFill>
            </a:endParaRPr>
          </a:p>
          <a:p>
            <a:endParaRPr lang="en-US" sz="1300" dirty="0" smtClean="0">
              <a:solidFill>
                <a:schemeClr val="accent1">
                  <a:lumMod val="20000"/>
                  <a:lumOff val="80000"/>
                </a:schemeClr>
              </a:solidFill>
            </a:endParaRPr>
          </a:p>
          <a:p>
            <a:endParaRPr lang="en-US" sz="1300" dirty="0" smtClean="0">
              <a:solidFill>
                <a:schemeClr val="accent1">
                  <a:lumMod val="20000"/>
                  <a:lumOff val="80000"/>
                </a:schemeClr>
              </a:solidFill>
            </a:endParaRPr>
          </a:p>
          <a:p>
            <a:endParaRPr lang="en-US" sz="1300" dirty="0">
              <a:solidFill>
                <a:schemeClr val="accent1">
                  <a:lumMod val="20000"/>
                  <a:lumOff val="80000"/>
                </a:schemeClr>
              </a:solidFill>
            </a:endParaRPr>
          </a:p>
          <a:p>
            <a:endParaRPr lang="en-US" sz="1300" dirty="0" smtClean="0">
              <a:solidFill>
                <a:schemeClr val="accent1">
                  <a:lumMod val="20000"/>
                  <a:lumOff val="80000"/>
                </a:schemeClr>
              </a:solidFill>
            </a:endParaRPr>
          </a:p>
          <a:p>
            <a:endParaRPr lang="en-US" sz="1300" dirty="0">
              <a:solidFill>
                <a:schemeClr val="accent1">
                  <a:lumMod val="20000"/>
                  <a:lumOff val="80000"/>
                </a:schemeClr>
              </a:solidFill>
            </a:endParaRPr>
          </a:p>
          <a:p>
            <a:pPr marL="342901" indent="-342900">
              <a:buFont typeface="Arial" panose="020B0604020202020204" pitchFamily="34" charset="0"/>
              <a:buChar char="•"/>
            </a:pPr>
            <a:endParaRPr lang="en-US" sz="1300" dirty="0">
              <a:solidFill>
                <a:schemeClr val="accent1">
                  <a:lumMod val="20000"/>
                  <a:lumOff val="80000"/>
                </a:schemeClr>
              </a:solidFill>
            </a:endParaRPr>
          </a:p>
          <a:p>
            <a:pPr algn="ctr"/>
            <a:endParaRPr lang="en-US" sz="1200" b="1" dirty="0" smtClean="0">
              <a:solidFill>
                <a:schemeClr val="accent1">
                  <a:lumMod val="20000"/>
                  <a:lumOff val="80000"/>
                </a:schemeClr>
              </a:solidFill>
            </a:endParaRPr>
          </a:p>
        </p:txBody>
      </p:sp>
      <p:sp>
        <p:nvSpPr>
          <p:cNvPr id="3" name="AutoShape 4" descr="Case Study: Slow-Speed Bearing on Oven Motor - Failure Detection using  Ultrasound - Drives &amp;amp; Controls 2022 - The leading manufacturing event for  Drives, Motion Control and Automati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 name="Picture 4"/>
          <p:cNvPicPr>
            <a:picLocks noChangeAspect="1"/>
          </p:cNvPicPr>
          <p:nvPr/>
        </p:nvPicPr>
        <p:blipFill>
          <a:blip r:embed="rId7"/>
          <a:stretch>
            <a:fillRect/>
          </a:stretch>
        </p:blipFill>
        <p:spPr>
          <a:xfrm>
            <a:off x="3508076" y="4557348"/>
            <a:ext cx="2260119" cy="1457345"/>
          </a:xfrm>
          <a:prstGeom prst="rect">
            <a:avLst/>
          </a:prstGeom>
        </p:spPr>
      </p:pic>
      <p:pic>
        <p:nvPicPr>
          <p:cNvPr id="14" name="Picture 13"/>
          <p:cNvPicPr>
            <a:picLocks noChangeAspect="1"/>
          </p:cNvPicPr>
          <p:nvPr/>
        </p:nvPicPr>
        <p:blipFill>
          <a:blip r:embed="rId8"/>
          <a:stretch>
            <a:fillRect/>
          </a:stretch>
        </p:blipFill>
        <p:spPr>
          <a:xfrm>
            <a:off x="3502994" y="2654069"/>
            <a:ext cx="2265201" cy="1714513"/>
          </a:xfrm>
          <a:prstGeom prst="rect">
            <a:avLst/>
          </a:prstGeom>
        </p:spPr>
      </p:pic>
      <p:sp>
        <p:nvSpPr>
          <p:cNvPr id="20" name="TextBox 19"/>
          <p:cNvSpPr txBox="1"/>
          <p:nvPr/>
        </p:nvSpPr>
        <p:spPr>
          <a:xfrm>
            <a:off x="8539235" y="460352"/>
            <a:ext cx="3411261" cy="830740"/>
          </a:xfrm>
          <a:prstGeom prst="rect">
            <a:avLst/>
          </a:prstGeom>
          <a:noFill/>
        </p:spPr>
        <p:txBody>
          <a:bodyPr wrap="square" rtlCol="0">
            <a:spAutoFit/>
          </a:bodyPr>
          <a:lstStyle/>
          <a:p>
            <a:r>
              <a:rPr lang="en-US" sz="2399" dirty="0" smtClean="0">
                <a:solidFill>
                  <a:srgbClr val="2150A1"/>
                </a:solidFill>
              </a:rPr>
              <a:t>Predictive Maintenance </a:t>
            </a:r>
          </a:p>
          <a:p>
            <a:pPr algn="ctr"/>
            <a:r>
              <a:rPr lang="en-US" sz="2399" dirty="0" smtClean="0">
                <a:solidFill>
                  <a:srgbClr val="2150A1"/>
                </a:solidFill>
              </a:rPr>
              <a:t>Tomorrow</a:t>
            </a:r>
            <a:endParaRPr lang="en-US" sz="2399" dirty="0">
              <a:solidFill>
                <a:srgbClr val="2150A1"/>
              </a:solidFill>
            </a:endParaRPr>
          </a:p>
        </p:txBody>
      </p:sp>
    </p:spTree>
    <p:extLst>
      <p:ext uri="{BB962C8B-B14F-4D97-AF65-F5344CB8AC3E}">
        <p14:creationId xmlns:p14="http://schemas.microsoft.com/office/powerpoint/2010/main" val="42621355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B1995A-5435-4136-B982-40F550A3C83E}"/>
              </a:ext>
            </a:extLst>
          </p:cNvPr>
          <p:cNvSpPr>
            <a:spLocks noGrp="1"/>
          </p:cNvSpPr>
          <p:nvPr>
            <p:ph type="title"/>
          </p:nvPr>
        </p:nvSpPr>
        <p:spPr/>
        <p:txBody>
          <a:bodyPr/>
          <a:lstStyle/>
          <a:p>
            <a:r>
              <a:rPr lang="en-US" sz="3550" dirty="0" smtClean="0">
                <a:solidFill>
                  <a:srgbClr val="2150A1"/>
                </a:solidFill>
                <a:cs typeface="Calibri"/>
              </a:rPr>
              <a:t>K6CM-VBM </a:t>
            </a:r>
            <a:r>
              <a:rPr lang="en-US" sz="3550" dirty="0">
                <a:solidFill>
                  <a:srgbClr val="2150A1"/>
                </a:solidFill>
                <a:cs typeface="Calibri"/>
              </a:rPr>
              <a:t>Success Story</a:t>
            </a:r>
            <a:endParaRPr lang="en-US" dirty="0"/>
          </a:p>
        </p:txBody>
      </p:sp>
      <p:pic>
        <p:nvPicPr>
          <p:cNvPr id="4" name="Picture 3" descr="Text&#10;&#10;Description automatically generated">
            <a:extLst>
              <a:ext uri="{FF2B5EF4-FFF2-40B4-BE49-F238E27FC236}">
                <a16:creationId xmlns:a16="http://schemas.microsoft.com/office/drawing/2014/main" id="{287215AA-6081-42B6-B1AE-7983A34FAFAC}"/>
              </a:ext>
            </a:extLst>
          </p:cNvPr>
          <p:cNvPicPr>
            <a:picLocks noChangeAspect="1"/>
          </p:cNvPicPr>
          <p:nvPr/>
        </p:nvPicPr>
        <p:blipFill rotWithShape="1">
          <a:blip r:embed="rId2"/>
          <a:srcRect l="1586" t="1302" r="2942" b="533"/>
          <a:stretch/>
        </p:blipFill>
        <p:spPr>
          <a:xfrm>
            <a:off x="7489340" y="1034518"/>
            <a:ext cx="3776766" cy="5038464"/>
          </a:xfrm>
          <a:prstGeom prst="rect">
            <a:avLst/>
          </a:prstGeom>
          <a:ln>
            <a:solidFill>
              <a:schemeClr val="tx1"/>
            </a:solidFill>
          </a:ln>
        </p:spPr>
      </p:pic>
      <p:sp>
        <p:nvSpPr>
          <p:cNvPr id="11" name="Text Placeholder 2">
            <a:extLst>
              <a:ext uri="{FF2B5EF4-FFF2-40B4-BE49-F238E27FC236}">
                <a16:creationId xmlns:a16="http://schemas.microsoft.com/office/drawing/2014/main" id="{36AE1A01-7599-4551-AA94-19AE0E37CF36}"/>
              </a:ext>
            </a:extLst>
          </p:cNvPr>
          <p:cNvSpPr txBox="1">
            <a:spLocks/>
          </p:cNvSpPr>
          <p:nvPr/>
        </p:nvSpPr>
        <p:spPr>
          <a:xfrm>
            <a:off x="350626" y="1033322"/>
            <a:ext cx="6648945" cy="5036663"/>
          </a:xfrm>
          <a:prstGeom prst="rect">
            <a:avLst/>
          </a:prstGeom>
          <a:solidFill>
            <a:srgbClr val="004875"/>
          </a:solidFill>
          <a:ln>
            <a:noFill/>
          </a:ln>
        </p:spPr>
        <p:txBody>
          <a:bodyPr vert="horz" lIns="91405" tIns="45703" rIns="91405" bIns="45703" rtlCol="0" anchor="ctr">
            <a:noAutofit/>
          </a:bodyPr>
          <a:lstStyle>
            <a:lvl1pPr marL="0" indent="0" algn="l" defTabSz="514350" rtl="0" eaLnBrk="1" latinLnBrk="0" hangingPunct="1">
              <a:spcBef>
                <a:spcPts val="0"/>
              </a:spcBef>
              <a:spcAft>
                <a:spcPts val="450"/>
              </a:spcAft>
              <a:buFont typeface="Arial" pitchFamily="34" charset="0"/>
              <a:buNone/>
              <a:tabLst>
                <a:tab pos="342900" algn="l"/>
                <a:tab pos="685800" algn="l"/>
                <a:tab pos="1028700" algn="l"/>
                <a:tab pos="1371600" algn="l"/>
              </a:tabLst>
              <a:defRPr sz="1800" kern="1200">
                <a:solidFill>
                  <a:srgbClr val="59595B"/>
                </a:solidFill>
                <a:latin typeface="Calibri" panose="020F0502020204030204" pitchFamily="34" charset="0"/>
                <a:ea typeface="+mn-ea"/>
                <a:cs typeface="+mn-cs"/>
              </a:defRPr>
            </a:lvl1pPr>
            <a:lvl2pPr marL="346472" indent="-173831" algn="l" defTabSz="514350" rtl="0" eaLnBrk="1" latinLnBrk="0" hangingPunct="1">
              <a:spcBef>
                <a:spcPts val="0"/>
              </a:spcBef>
              <a:spcAft>
                <a:spcPts val="450"/>
              </a:spcAft>
              <a:buFont typeface="Arial" panose="020B0604020202020204"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2pPr>
            <a:lvl3pPr marL="686991" indent="-170260" algn="l" defTabSz="514350" rtl="0" eaLnBrk="1" latinLnBrk="0" hangingPunct="1">
              <a:spcBef>
                <a:spcPts val="0"/>
              </a:spcBef>
              <a:spcAft>
                <a:spcPts val="450"/>
              </a:spcAft>
              <a:buFont typeface="Myriad Pro" pitchFamily="34" charset="0"/>
              <a:buChar char="º"/>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3pPr>
            <a:lvl4pPr marL="1028700" indent="-170260" algn="l" defTabSz="514350" rtl="0" eaLnBrk="1" latinLnBrk="0" hangingPunct="1">
              <a:spcBef>
                <a:spcPts val="0"/>
              </a:spcBef>
              <a:spcAft>
                <a:spcPts val="450"/>
              </a:spcAft>
              <a:buFont typeface="Arial" pitchFamily="34" charset="0"/>
              <a:buChar char="‒"/>
              <a:tabLst>
                <a:tab pos="257175" algn="l"/>
                <a:tab pos="513160" algn="l"/>
                <a:tab pos="770335" algn="l"/>
                <a:tab pos="1029891" algn="l"/>
              </a:tabLst>
              <a:defRPr sz="1500" kern="1200" spc="-113">
                <a:solidFill>
                  <a:srgbClr val="59595B"/>
                </a:solidFill>
                <a:latin typeface="Calibri" panose="020F0502020204030204" pitchFamily="34" charset="0"/>
                <a:ea typeface="+mn-ea"/>
                <a:cs typeface="+mn-cs"/>
              </a:defRPr>
            </a:lvl4pPr>
            <a:lvl5pPr marL="1372791" indent="-170260" algn="l" defTabSz="514350" rtl="0" eaLnBrk="1" latinLnBrk="0" hangingPunct="1">
              <a:spcBef>
                <a:spcPts val="0"/>
              </a:spcBef>
              <a:spcAft>
                <a:spcPts val="450"/>
              </a:spcAft>
              <a:buFont typeface="Arial"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5pPr>
            <a:lvl6pPr marL="1885724"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58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44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301"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b="1" dirty="0" err="1" smtClean="0">
                <a:solidFill>
                  <a:srgbClr val="FFC000"/>
                </a:solidFill>
                <a:latin typeface="Calibri"/>
                <a:cs typeface="Calibri"/>
              </a:rPr>
              <a:t>Challenge:</a:t>
            </a:r>
            <a:r>
              <a:rPr lang="en-US" dirty="0" err="1" smtClean="0">
                <a:solidFill>
                  <a:schemeClr val="bg1"/>
                </a:solidFill>
                <a:latin typeface="Calibri"/>
                <a:cs typeface="Calibri"/>
              </a:rPr>
              <a:t>A</a:t>
            </a:r>
            <a:r>
              <a:rPr lang="en-US" dirty="0" smtClean="0">
                <a:solidFill>
                  <a:schemeClr val="bg1"/>
                </a:solidFill>
                <a:latin typeface="Calibri"/>
                <a:cs typeface="Calibri"/>
              </a:rPr>
              <a:t> </a:t>
            </a:r>
            <a:r>
              <a:rPr lang="en-US" dirty="0">
                <a:solidFill>
                  <a:schemeClr val="bg1"/>
                </a:solidFill>
                <a:latin typeface="Calibri"/>
                <a:cs typeface="Calibri"/>
              </a:rPr>
              <a:t>top research hospital experienced several unexpected air handling unit motor failures. Failures of the air handling unit motors impacted critical biomedical research material.  They currently spend $2,000/year/motor in maintenance.  Motor replacement cost: $16K</a:t>
            </a:r>
          </a:p>
          <a:p>
            <a:endParaRPr lang="en-US" dirty="0">
              <a:solidFill>
                <a:schemeClr val="accent1">
                  <a:lumMod val="20000"/>
                  <a:lumOff val="80000"/>
                </a:schemeClr>
              </a:solidFill>
              <a:cs typeface="Calibri"/>
            </a:endParaRPr>
          </a:p>
          <a:p>
            <a:pPr>
              <a:defRPr/>
            </a:pPr>
            <a:r>
              <a:rPr lang="en-US" altLang="ja-JP" b="1" dirty="0">
                <a:solidFill>
                  <a:srgbClr val="FFC000"/>
                </a:solidFill>
                <a:latin typeface="Calibri"/>
                <a:cs typeface="Calibri"/>
              </a:rPr>
              <a:t>Solution: </a:t>
            </a:r>
            <a:r>
              <a:rPr lang="en-US" altLang="ja-JP" dirty="0">
                <a:solidFill>
                  <a:schemeClr val="bg1"/>
                </a:solidFill>
                <a:latin typeface="Calibri"/>
                <a:cs typeface="Calibri"/>
              </a:rPr>
              <a:t>The K6CM-vibration and current models are capable of monitoring vibration conditions of the air handling unit motors and drive systems. The maintenance crew can have real time visibility of the air handling unit condition and respond faster to issues while reducing maintenance costs.</a:t>
            </a:r>
            <a:endParaRPr lang="en-US" altLang="ja-JP" b="1" dirty="0">
              <a:solidFill>
                <a:schemeClr val="bg1"/>
              </a:solidFill>
              <a:latin typeface="Calibri"/>
              <a:cs typeface="Calibri"/>
            </a:endParaRPr>
          </a:p>
          <a:p>
            <a:pPr>
              <a:defRPr/>
            </a:pPr>
            <a:endParaRPr lang="en-US" altLang="ja-JP" dirty="0">
              <a:solidFill>
                <a:schemeClr val="accent1">
                  <a:lumMod val="20000"/>
                  <a:lumOff val="80000"/>
                </a:schemeClr>
              </a:solidFill>
              <a:cs typeface="Calibri"/>
            </a:endParaRPr>
          </a:p>
          <a:p>
            <a:pPr>
              <a:defRPr/>
            </a:pPr>
            <a:r>
              <a:rPr lang="en-US" altLang="ja-JP" b="1" dirty="0">
                <a:solidFill>
                  <a:srgbClr val="FFC000"/>
                </a:solidFill>
                <a:latin typeface="Calibri"/>
                <a:cs typeface="Calibri"/>
              </a:rPr>
              <a:t>Results </a:t>
            </a:r>
            <a:r>
              <a:rPr lang="en-US" altLang="ja-JP" b="1" dirty="0">
                <a:solidFill>
                  <a:schemeClr val="bg1"/>
                </a:solidFill>
                <a:latin typeface="Calibri"/>
                <a:cs typeface="Calibri"/>
              </a:rPr>
              <a:t>: </a:t>
            </a:r>
            <a:r>
              <a:rPr lang="en-US" altLang="ja-JP" dirty="0">
                <a:solidFill>
                  <a:schemeClr val="bg1"/>
                </a:solidFill>
                <a:latin typeface="Calibri"/>
                <a:cs typeface="Calibri"/>
              </a:rPr>
              <a:t>The hospital maintenance crew installed 9 </a:t>
            </a:r>
            <a:r>
              <a:rPr lang="en-US" altLang="ja-JP" dirty="0" smtClean="0">
                <a:solidFill>
                  <a:schemeClr val="bg1"/>
                </a:solidFill>
                <a:latin typeface="Calibri"/>
                <a:cs typeface="Calibri"/>
              </a:rPr>
              <a:t>K6CM-VBM </a:t>
            </a:r>
            <a:r>
              <a:rPr lang="en-US" altLang="ja-JP" dirty="0">
                <a:solidFill>
                  <a:schemeClr val="bg1"/>
                </a:solidFill>
                <a:latin typeface="Calibri"/>
                <a:cs typeface="Calibri"/>
              </a:rPr>
              <a:t>vibration models into 3 air handling units throughout the facility. The K6CM monitors vibration of the motor bearings as well as the drive bearings of the fan.  Average payback for the K6CM motor monitor was 15 months</a:t>
            </a:r>
          </a:p>
        </p:txBody>
      </p:sp>
      <p:sp>
        <p:nvSpPr>
          <p:cNvPr id="12" name="TextBox 11">
            <a:extLst>
              <a:ext uri="{FF2B5EF4-FFF2-40B4-BE49-F238E27FC236}">
                <a16:creationId xmlns:a16="http://schemas.microsoft.com/office/drawing/2014/main" id="{DB83AF64-B0F2-4F51-9E24-9BE1B28DCE4F}"/>
              </a:ext>
            </a:extLst>
          </p:cNvPr>
          <p:cNvSpPr txBox="1"/>
          <p:nvPr/>
        </p:nvSpPr>
        <p:spPr>
          <a:xfrm>
            <a:off x="913011" y="582607"/>
            <a:ext cx="9667928" cy="369332"/>
          </a:xfrm>
          <a:prstGeom prst="rect">
            <a:avLst/>
          </a:prstGeom>
          <a:noFill/>
        </p:spPr>
        <p:txBody>
          <a:bodyPr rot="0" spcFirstLastPara="0" vertOverflow="overflow" horzOverflow="overflow" vert="horz" wrap="square" lIns="45720" tIns="45720" rIns="45720" bIns="45720" numCol="1" spcCol="0" rtlCol="0" fromWordArt="0" anchor="ctr" anchorCtr="0" forceAA="0" compatLnSpc="1">
            <a:prstTxWarp prst="textNoShape">
              <a:avLst/>
            </a:prstTxWarp>
            <a:spAutoFit/>
          </a:bodyPr>
          <a:lstStyle/>
          <a:p>
            <a:pPr>
              <a:spcAft>
                <a:spcPts val="300"/>
              </a:spcAft>
            </a:pPr>
            <a:r>
              <a:rPr lang="en-US" dirty="0">
                <a:latin typeface="Myriad Pro"/>
              </a:rPr>
              <a:t>Hospital minimizes downtime by installing K6CM vibration models on critical air handling units</a:t>
            </a:r>
            <a:endParaRPr lang="en-US" dirty="0"/>
          </a:p>
        </p:txBody>
      </p:sp>
      <p:sp>
        <p:nvSpPr>
          <p:cNvPr id="14" name="Rectangle 13">
            <a:extLst>
              <a:ext uri="{FF2B5EF4-FFF2-40B4-BE49-F238E27FC236}">
                <a16:creationId xmlns:a16="http://schemas.microsoft.com/office/drawing/2014/main" id="{E7DB44CE-B7AB-4762-B7C5-7253824BDF2C}"/>
              </a:ext>
            </a:extLst>
          </p:cNvPr>
          <p:cNvSpPr/>
          <p:nvPr/>
        </p:nvSpPr>
        <p:spPr>
          <a:xfrm>
            <a:off x="388672" y="2072254"/>
            <a:ext cx="6377501" cy="278944"/>
          </a:xfrm>
          <a:prstGeom prst="rect">
            <a:avLst/>
          </a:prstGeom>
          <a:noFill/>
          <a:ln>
            <a:solidFill>
              <a:schemeClr val="accent6"/>
            </a:solidFill>
          </a:ln>
        </p:spPr>
        <p:style>
          <a:lnRef idx="2">
            <a:schemeClr val="accent1"/>
          </a:lnRef>
          <a:fillRef idx="1">
            <a:schemeClr val="lt1"/>
          </a:fillRef>
          <a:effectRef idx="0">
            <a:schemeClr val="accent1"/>
          </a:effectRef>
          <a:fontRef idx="minor">
            <a:schemeClr val="dk1"/>
          </a:fontRef>
        </p:style>
        <p:txBody>
          <a:bodyPr lIns="45720" rIns="45720" rtlCol="0" anchor="ctr">
            <a:noAutofit/>
          </a:bodyPr>
          <a:lstStyle/>
          <a:p>
            <a:pPr algn="ctr">
              <a:spcAft>
                <a:spcPts val="300"/>
              </a:spcAft>
            </a:pPr>
            <a:endParaRPr lang="en-US">
              <a:latin typeface="Calibri" panose="020F0502020204030204" pitchFamily="34" charset="0"/>
            </a:endParaRPr>
          </a:p>
        </p:txBody>
      </p:sp>
      <p:sp>
        <p:nvSpPr>
          <p:cNvPr id="15" name="Rectangle 14">
            <a:extLst>
              <a:ext uri="{FF2B5EF4-FFF2-40B4-BE49-F238E27FC236}">
                <a16:creationId xmlns:a16="http://schemas.microsoft.com/office/drawing/2014/main" id="{77308DC3-305B-4844-AA03-D5E56D5C5897}"/>
              </a:ext>
            </a:extLst>
          </p:cNvPr>
          <p:cNvSpPr/>
          <p:nvPr/>
        </p:nvSpPr>
        <p:spPr>
          <a:xfrm>
            <a:off x="2204222" y="3301906"/>
            <a:ext cx="4273135" cy="245934"/>
          </a:xfrm>
          <a:prstGeom prst="rect">
            <a:avLst/>
          </a:prstGeom>
          <a:noFill/>
          <a:ln>
            <a:solidFill>
              <a:schemeClr val="accent6"/>
            </a:solidFill>
          </a:ln>
        </p:spPr>
        <p:style>
          <a:lnRef idx="2">
            <a:schemeClr val="accent1"/>
          </a:lnRef>
          <a:fillRef idx="1">
            <a:schemeClr val="lt1"/>
          </a:fillRef>
          <a:effectRef idx="0">
            <a:schemeClr val="accent1"/>
          </a:effectRef>
          <a:fontRef idx="minor">
            <a:schemeClr val="dk1"/>
          </a:fontRef>
        </p:style>
        <p:txBody>
          <a:bodyPr lIns="45720" rIns="45720" rtlCol="0" anchor="ctr">
            <a:noAutofit/>
          </a:bodyPr>
          <a:lstStyle/>
          <a:p>
            <a:pPr algn="ctr">
              <a:spcAft>
                <a:spcPts val="300"/>
              </a:spcAft>
            </a:pPr>
            <a:endParaRPr lang="en-US">
              <a:latin typeface="Calibri" panose="020F0502020204030204" pitchFamily="34" charset="0"/>
            </a:endParaRPr>
          </a:p>
        </p:txBody>
      </p:sp>
      <p:grpSp>
        <p:nvGrpSpPr>
          <p:cNvPr id="3" name="Group 2"/>
          <p:cNvGrpSpPr/>
          <p:nvPr/>
        </p:nvGrpSpPr>
        <p:grpSpPr>
          <a:xfrm>
            <a:off x="838899" y="5294875"/>
            <a:ext cx="5927274" cy="577420"/>
            <a:chOff x="838899" y="5294875"/>
            <a:chExt cx="5927274" cy="577420"/>
          </a:xfrm>
        </p:grpSpPr>
        <p:sp>
          <p:nvSpPr>
            <p:cNvPr id="16" name="Rectangle 15">
              <a:extLst>
                <a:ext uri="{FF2B5EF4-FFF2-40B4-BE49-F238E27FC236}">
                  <a16:creationId xmlns:a16="http://schemas.microsoft.com/office/drawing/2014/main" id="{FDC95670-5D49-4D97-94E7-A77ABCE570EA}"/>
                </a:ext>
              </a:extLst>
            </p:cNvPr>
            <p:cNvSpPr/>
            <p:nvPr/>
          </p:nvSpPr>
          <p:spPr>
            <a:xfrm>
              <a:off x="2333720" y="5294875"/>
              <a:ext cx="4432453" cy="296152"/>
            </a:xfrm>
            <a:prstGeom prst="rect">
              <a:avLst/>
            </a:prstGeom>
            <a:noFill/>
            <a:ln>
              <a:solidFill>
                <a:schemeClr val="accent6"/>
              </a:solidFill>
            </a:ln>
          </p:spPr>
          <p:style>
            <a:lnRef idx="2">
              <a:schemeClr val="accent1"/>
            </a:lnRef>
            <a:fillRef idx="1">
              <a:schemeClr val="lt1"/>
            </a:fillRef>
            <a:effectRef idx="0">
              <a:schemeClr val="accent1"/>
            </a:effectRef>
            <a:fontRef idx="minor">
              <a:schemeClr val="dk1"/>
            </a:fontRef>
          </p:style>
          <p:txBody>
            <a:bodyPr lIns="45720" rIns="45720" rtlCol="0" anchor="ctr">
              <a:noAutofit/>
            </a:bodyPr>
            <a:lstStyle/>
            <a:p>
              <a:pPr algn="ctr">
                <a:spcAft>
                  <a:spcPts val="300"/>
                </a:spcAft>
              </a:pPr>
              <a:endParaRPr lang="en-US">
                <a:latin typeface="Calibri" panose="020F0502020204030204" pitchFamily="34" charset="0"/>
              </a:endParaRPr>
            </a:p>
          </p:txBody>
        </p:sp>
        <p:sp>
          <p:nvSpPr>
            <p:cNvPr id="17" name="Rectangle 16">
              <a:extLst>
                <a:ext uri="{FF2B5EF4-FFF2-40B4-BE49-F238E27FC236}">
                  <a16:creationId xmlns:a16="http://schemas.microsoft.com/office/drawing/2014/main" id="{C78780C6-D61B-42E5-83A6-582EE3857E2B}"/>
                </a:ext>
              </a:extLst>
            </p:cNvPr>
            <p:cNvSpPr/>
            <p:nvPr/>
          </p:nvSpPr>
          <p:spPr>
            <a:xfrm>
              <a:off x="838899" y="5591027"/>
              <a:ext cx="1048624" cy="281268"/>
            </a:xfrm>
            <a:prstGeom prst="rect">
              <a:avLst/>
            </a:prstGeom>
            <a:noFill/>
            <a:ln>
              <a:solidFill>
                <a:schemeClr val="accent6"/>
              </a:solidFill>
            </a:ln>
          </p:spPr>
          <p:style>
            <a:lnRef idx="2">
              <a:schemeClr val="accent1"/>
            </a:lnRef>
            <a:fillRef idx="1">
              <a:schemeClr val="lt1"/>
            </a:fillRef>
            <a:effectRef idx="0">
              <a:schemeClr val="accent1"/>
            </a:effectRef>
            <a:fontRef idx="minor">
              <a:schemeClr val="dk1"/>
            </a:fontRef>
          </p:style>
          <p:txBody>
            <a:bodyPr lIns="45720" rIns="45720" rtlCol="0" anchor="ctr">
              <a:noAutofit/>
            </a:bodyPr>
            <a:lstStyle/>
            <a:p>
              <a:pPr algn="ctr">
                <a:spcAft>
                  <a:spcPts val="300"/>
                </a:spcAft>
              </a:pPr>
              <a:endParaRPr lang="en-US">
                <a:latin typeface="Calibri" panose="020F0502020204030204" pitchFamily="34" charset="0"/>
              </a:endParaRPr>
            </a:p>
          </p:txBody>
        </p:sp>
      </p:grpSp>
    </p:spTree>
    <p:extLst>
      <p:ext uri="{BB962C8B-B14F-4D97-AF65-F5344CB8AC3E}">
        <p14:creationId xmlns:p14="http://schemas.microsoft.com/office/powerpoint/2010/main" val="2812247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93D6B6-D916-4A8E-82E0-7B7295F3CD74}"/>
              </a:ext>
            </a:extLst>
          </p:cNvPr>
          <p:cNvSpPr>
            <a:spLocks noGrp="1"/>
          </p:cNvSpPr>
          <p:nvPr>
            <p:ph type="title"/>
          </p:nvPr>
        </p:nvSpPr>
        <p:spPr/>
        <p:txBody>
          <a:bodyPr/>
          <a:lstStyle/>
          <a:p>
            <a:r>
              <a:rPr lang="en-US" sz="3550">
                <a:latin typeface="Calibri"/>
                <a:cs typeface="Calibri"/>
              </a:rPr>
              <a:t>Easy Installation and Plug &amp; Play into existing SCADA...</a:t>
            </a:r>
            <a:endParaRPr lang="en-US"/>
          </a:p>
        </p:txBody>
      </p:sp>
      <p:pic>
        <p:nvPicPr>
          <p:cNvPr id="4" name="Picture 3" descr="A picture containing indoor, projector&#10;&#10;Description automatically generated">
            <a:extLst>
              <a:ext uri="{FF2B5EF4-FFF2-40B4-BE49-F238E27FC236}">
                <a16:creationId xmlns:a16="http://schemas.microsoft.com/office/drawing/2014/main" id="{89AF9517-B3D5-4BAE-A006-B4C35CFC2EAB}"/>
              </a:ext>
            </a:extLst>
          </p:cNvPr>
          <p:cNvPicPr>
            <a:picLocks noChangeAspect="1"/>
          </p:cNvPicPr>
          <p:nvPr/>
        </p:nvPicPr>
        <p:blipFill>
          <a:blip r:embed="rId2"/>
          <a:stretch>
            <a:fillRect/>
          </a:stretch>
        </p:blipFill>
        <p:spPr>
          <a:xfrm>
            <a:off x="3279096" y="2569790"/>
            <a:ext cx="2088232" cy="1526924"/>
          </a:xfrm>
          <a:prstGeom prst="rect">
            <a:avLst/>
          </a:prstGeom>
          <a:ln>
            <a:solidFill>
              <a:schemeClr val="tx1"/>
            </a:solidFill>
          </a:ln>
        </p:spPr>
      </p:pic>
      <p:pic>
        <p:nvPicPr>
          <p:cNvPr id="6" name="id-48660A2F-CCC0-48AC-8858-A16E3E539999" descr="Image">
            <a:extLst>
              <a:ext uri="{FF2B5EF4-FFF2-40B4-BE49-F238E27FC236}">
                <a16:creationId xmlns:a16="http://schemas.microsoft.com/office/drawing/2014/main" id="{2C0372C7-7DB0-4A59-95B4-21D0D62F00B3}"/>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8927" t="4726" r="14909" b="11290"/>
          <a:stretch/>
        </p:blipFill>
        <p:spPr bwMode="auto">
          <a:xfrm>
            <a:off x="3291449" y="4146593"/>
            <a:ext cx="2075878" cy="149059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8" name="Picture 7" descr="A picture containing yellow&#10;&#10;Description automatically generated">
            <a:extLst>
              <a:ext uri="{FF2B5EF4-FFF2-40B4-BE49-F238E27FC236}">
                <a16:creationId xmlns:a16="http://schemas.microsoft.com/office/drawing/2014/main" id="{619955C3-F638-4DDE-87C4-33EB296B9B1B}"/>
              </a:ext>
            </a:extLst>
          </p:cNvPr>
          <p:cNvPicPr>
            <a:picLocks noChangeAspect="1"/>
          </p:cNvPicPr>
          <p:nvPr/>
        </p:nvPicPr>
        <p:blipFill>
          <a:blip r:embed="rId4"/>
          <a:stretch>
            <a:fillRect/>
          </a:stretch>
        </p:blipFill>
        <p:spPr>
          <a:xfrm>
            <a:off x="974839" y="2569789"/>
            <a:ext cx="2016224" cy="1519325"/>
          </a:xfrm>
          <a:prstGeom prst="rect">
            <a:avLst/>
          </a:prstGeom>
          <a:ln>
            <a:solidFill>
              <a:schemeClr val="tx1"/>
            </a:solidFill>
          </a:ln>
        </p:spPr>
      </p:pic>
      <p:pic>
        <p:nvPicPr>
          <p:cNvPr id="10" name="Picture 9" descr="A picture containing indoor, blue&#10;&#10;Description automatically generated">
            <a:extLst>
              <a:ext uri="{FF2B5EF4-FFF2-40B4-BE49-F238E27FC236}">
                <a16:creationId xmlns:a16="http://schemas.microsoft.com/office/drawing/2014/main" id="{A5FF84B3-6792-4E09-ADE3-851A0608A221}"/>
              </a:ext>
            </a:extLst>
          </p:cNvPr>
          <p:cNvPicPr>
            <a:picLocks noChangeAspect="1"/>
          </p:cNvPicPr>
          <p:nvPr/>
        </p:nvPicPr>
        <p:blipFill>
          <a:blip r:embed="rId5"/>
          <a:stretch>
            <a:fillRect/>
          </a:stretch>
        </p:blipFill>
        <p:spPr>
          <a:xfrm>
            <a:off x="956072" y="4146593"/>
            <a:ext cx="2040933" cy="1515172"/>
          </a:xfrm>
          <a:prstGeom prst="rect">
            <a:avLst/>
          </a:prstGeom>
          <a:ln>
            <a:solidFill>
              <a:schemeClr val="tx1"/>
            </a:solidFill>
          </a:ln>
        </p:spPr>
      </p:pic>
      <p:sp>
        <p:nvSpPr>
          <p:cNvPr id="12" name="Oval 11">
            <a:extLst>
              <a:ext uri="{FF2B5EF4-FFF2-40B4-BE49-F238E27FC236}">
                <a16:creationId xmlns:a16="http://schemas.microsoft.com/office/drawing/2014/main" id="{BEDDEA86-ED26-46C7-975E-2A594E7B0402}"/>
              </a:ext>
            </a:extLst>
          </p:cNvPr>
          <p:cNvSpPr/>
          <p:nvPr/>
        </p:nvSpPr>
        <p:spPr>
          <a:xfrm>
            <a:off x="1910943" y="4301130"/>
            <a:ext cx="293104" cy="277181"/>
          </a:xfrm>
          <a:prstGeom prst="ellipse">
            <a:avLst/>
          </a:prstGeom>
          <a:noFill/>
        </p:spPr>
        <p:style>
          <a:lnRef idx="2">
            <a:schemeClr val="accent2"/>
          </a:lnRef>
          <a:fillRef idx="1">
            <a:schemeClr val="lt1"/>
          </a:fillRef>
          <a:effectRef idx="0">
            <a:schemeClr val="accent2"/>
          </a:effectRef>
          <a:fontRef idx="minor">
            <a:schemeClr val="dk1"/>
          </a:fontRef>
        </p:style>
        <p:txBody>
          <a:bodyPr lIns="45720" rIns="45720" rtlCol="0" anchor="ctr">
            <a:noAutofit/>
          </a:bodyPr>
          <a:lstStyle/>
          <a:p>
            <a:pPr algn="ctr">
              <a:spcAft>
                <a:spcPts val="300"/>
              </a:spcAft>
            </a:pPr>
            <a:endParaRPr lang="en-US">
              <a:latin typeface="Calibri" panose="020F0502020204030204" pitchFamily="34" charset="0"/>
            </a:endParaRPr>
          </a:p>
        </p:txBody>
      </p:sp>
      <p:sp>
        <p:nvSpPr>
          <p:cNvPr id="14" name="Oval 13">
            <a:extLst>
              <a:ext uri="{FF2B5EF4-FFF2-40B4-BE49-F238E27FC236}">
                <a16:creationId xmlns:a16="http://schemas.microsoft.com/office/drawing/2014/main" id="{28414622-58C0-4625-BBD9-E90D7216D207}"/>
              </a:ext>
            </a:extLst>
          </p:cNvPr>
          <p:cNvSpPr/>
          <p:nvPr/>
        </p:nvSpPr>
        <p:spPr>
          <a:xfrm>
            <a:off x="3423111" y="2856048"/>
            <a:ext cx="293104" cy="277181"/>
          </a:xfrm>
          <a:prstGeom prst="ellipse">
            <a:avLst/>
          </a:prstGeom>
          <a:noFill/>
        </p:spPr>
        <p:style>
          <a:lnRef idx="2">
            <a:schemeClr val="accent2"/>
          </a:lnRef>
          <a:fillRef idx="1">
            <a:schemeClr val="lt1"/>
          </a:fillRef>
          <a:effectRef idx="0">
            <a:schemeClr val="accent2"/>
          </a:effectRef>
          <a:fontRef idx="minor">
            <a:schemeClr val="dk1"/>
          </a:fontRef>
        </p:style>
        <p:txBody>
          <a:bodyPr lIns="45720" rIns="45720" rtlCol="0" anchor="ctr">
            <a:noAutofit/>
          </a:bodyPr>
          <a:lstStyle/>
          <a:p>
            <a:pPr algn="ctr">
              <a:spcAft>
                <a:spcPts val="300"/>
              </a:spcAft>
            </a:pPr>
            <a:endParaRPr lang="en-US">
              <a:latin typeface="Calibri" panose="020F0502020204030204" pitchFamily="34" charset="0"/>
            </a:endParaRPr>
          </a:p>
        </p:txBody>
      </p:sp>
      <p:sp>
        <p:nvSpPr>
          <p:cNvPr id="16" name="Oval 15">
            <a:extLst>
              <a:ext uri="{FF2B5EF4-FFF2-40B4-BE49-F238E27FC236}">
                <a16:creationId xmlns:a16="http://schemas.microsoft.com/office/drawing/2014/main" id="{0D3ECF0B-54EB-4E6A-9672-0C36D86E83EB}"/>
              </a:ext>
            </a:extLst>
          </p:cNvPr>
          <p:cNvSpPr/>
          <p:nvPr/>
        </p:nvSpPr>
        <p:spPr>
          <a:xfrm>
            <a:off x="2204047" y="3012359"/>
            <a:ext cx="293104" cy="277181"/>
          </a:xfrm>
          <a:prstGeom prst="ellipse">
            <a:avLst/>
          </a:prstGeom>
          <a:noFill/>
        </p:spPr>
        <p:style>
          <a:lnRef idx="2">
            <a:schemeClr val="accent2"/>
          </a:lnRef>
          <a:fillRef idx="1">
            <a:schemeClr val="lt1"/>
          </a:fillRef>
          <a:effectRef idx="0">
            <a:schemeClr val="accent2"/>
          </a:effectRef>
          <a:fontRef idx="minor">
            <a:schemeClr val="dk1"/>
          </a:fontRef>
        </p:style>
        <p:txBody>
          <a:bodyPr lIns="45720" rIns="45720" rtlCol="0" anchor="ctr">
            <a:noAutofit/>
          </a:bodyPr>
          <a:lstStyle/>
          <a:p>
            <a:pPr algn="ctr">
              <a:spcAft>
                <a:spcPts val="300"/>
              </a:spcAft>
            </a:pPr>
            <a:endParaRPr lang="en-US">
              <a:latin typeface="Calibri" panose="020F0502020204030204" pitchFamily="34" charset="0"/>
            </a:endParaRPr>
          </a:p>
        </p:txBody>
      </p:sp>
      <p:pic>
        <p:nvPicPr>
          <p:cNvPr id="18" name="Picture 17" descr="Diagram&#10;&#10;Description automatically generated">
            <a:extLst>
              <a:ext uri="{FF2B5EF4-FFF2-40B4-BE49-F238E27FC236}">
                <a16:creationId xmlns:a16="http://schemas.microsoft.com/office/drawing/2014/main" id="{56F3FDB8-3B19-4756-9602-2B426C2E02F5}"/>
              </a:ext>
            </a:extLst>
          </p:cNvPr>
          <p:cNvPicPr>
            <a:picLocks noChangeAspect="1"/>
          </p:cNvPicPr>
          <p:nvPr/>
        </p:nvPicPr>
        <p:blipFill>
          <a:blip r:embed="rId6"/>
          <a:stretch>
            <a:fillRect/>
          </a:stretch>
        </p:blipFill>
        <p:spPr>
          <a:xfrm>
            <a:off x="5571216" y="1193796"/>
            <a:ext cx="6404183" cy="4190641"/>
          </a:xfrm>
          <a:prstGeom prst="rect">
            <a:avLst/>
          </a:prstGeom>
          <a:ln>
            <a:solidFill>
              <a:schemeClr val="tx1"/>
            </a:solidFill>
          </a:ln>
        </p:spPr>
      </p:pic>
      <p:pic>
        <p:nvPicPr>
          <p:cNvPr id="19" name="Picture 19" descr="A picture containing text, device&#10;&#10;Description automatically generated">
            <a:extLst>
              <a:ext uri="{FF2B5EF4-FFF2-40B4-BE49-F238E27FC236}">
                <a16:creationId xmlns:a16="http://schemas.microsoft.com/office/drawing/2014/main" id="{632C4E1E-1560-4719-816F-E949E13BF6FD}"/>
              </a:ext>
            </a:extLst>
          </p:cNvPr>
          <p:cNvPicPr>
            <a:picLocks noChangeAspect="1"/>
          </p:cNvPicPr>
          <p:nvPr/>
        </p:nvPicPr>
        <p:blipFill>
          <a:blip r:embed="rId7"/>
          <a:stretch>
            <a:fillRect/>
          </a:stretch>
        </p:blipFill>
        <p:spPr>
          <a:xfrm>
            <a:off x="3343862" y="739524"/>
            <a:ext cx="924141" cy="1400175"/>
          </a:xfrm>
          <a:prstGeom prst="rect">
            <a:avLst/>
          </a:prstGeom>
        </p:spPr>
      </p:pic>
      <p:pic>
        <p:nvPicPr>
          <p:cNvPr id="20" name="Picture 20" descr="A picture containing text&#10;&#10;Description automatically generated">
            <a:extLst>
              <a:ext uri="{FF2B5EF4-FFF2-40B4-BE49-F238E27FC236}">
                <a16:creationId xmlns:a16="http://schemas.microsoft.com/office/drawing/2014/main" id="{5A9B56BB-CFBA-4A35-B6EC-502537EAC382}"/>
              </a:ext>
            </a:extLst>
          </p:cNvPr>
          <p:cNvPicPr>
            <a:picLocks noChangeAspect="1"/>
          </p:cNvPicPr>
          <p:nvPr/>
        </p:nvPicPr>
        <p:blipFill>
          <a:blip r:embed="rId8"/>
          <a:stretch>
            <a:fillRect/>
          </a:stretch>
        </p:blipFill>
        <p:spPr>
          <a:xfrm>
            <a:off x="2531910" y="849853"/>
            <a:ext cx="647852" cy="1371600"/>
          </a:xfrm>
          <a:prstGeom prst="rect">
            <a:avLst/>
          </a:prstGeom>
        </p:spPr>
      </p:pic>
      <p:pic>
        <p:nvPicPr>
          <p:cNvPr id="21" name="Picture 21">
            <a:extLst>
              <a:ext uri="{FF2B5EF4-FFF2-40B4-BE49-F238E27FC236}">
                <a16:creationId xmlns:a16="http://schemas.microsoft.com/office/drawing/2014/main" id="{E1197A75-3D2E-480A-BFC6-AE32C57CD0E0}"/>
              </a:ext>
            </a:extLst>
          </p:cNvPr>
          <p:cNvPicPr>
            <a:picLocks noChangeAspect="1"/>
          </p:cNvPicPr>
          <p:nvPr/>
        </p:nvPicPr>
        <p:blipFill rotWithShape="1">
          <a:blip r:embed="rId9"/>
          <a:srcRect r="50988" b="-2083"/>
          <a:stretch/>
        </p:blipFill>
        <p:spPr>
          <a:xfrm>
            <a:off x="4206446" y="1925047"/>
            <a:ext cx="1022341" cy="408384"/>
          </a:xfrm>
          <a:prstGeom prst="rect">
            <a:avLst/>
          </a:prstGeom>
        </p:spPr>
      </p:pic>
    </p:spTree>
    <p:extLst>
      <p:ext uri="{BB962C8B-B14F-4D97-AF65-F5344CB8AC3E}">
        <p14:creationId xmlns:p14="http://schemas.microsoft.com/office/powerpoint/2010/main" val="276905267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solidFill>
                  <a:srgbClr val="2150A1"/>
                </a:solidFill>
              </a:rPr>
              <a:t>K6CM-Ci – Motor Current Condition </a:t>
            </a:r>
            <a:r>
              <a:rPr lang="en-US" sz="3600" dirty="0" smtClean="0">
                <a:solidFill>
                  <a:srgbClr val="2150A1"/>
                </a:solidFill>
              </a:rPr>
              <a:t>Monitor</a:t>
            </a:r>
            <a:endParaRPr lang="en-US" dirty="0"/>
          </a:p>
        </p:txBody>
      </p:sp>
      <p:pic>
        <p:nvPicPr>
          <p:cNvPr id="3" name="Picture 2"/>
          <p:cNvPicPr>
            <a:picLocks noChangeAspect="1"/>
          </p:cNvPicPr>
          <p:nvPr/>
        </p:nvPicPr>
        <p:blipFill>
          <a:blip r:embed="rId3"/>
          <a:stretch>
            <a:fillRect/>
          </a:stretch>
        </p:blipFill>
        <p:spPr>
          <a:xfrm>
            <a:off x="5318619" y="1968504"/>
            <a:ext cx="3826177" cy="2184534"/>
          </a:xfrm>
          <a:prstGeom prst="rect">
            <a:avLst/>
          </a:prstGeom>
        </p:spPr>
      </p:pic>
      <p:sp>
        <p:nvSpPr>
          <p:cNvPr id="5" name="Text Placeholder 2"/>
          <p:cNvSpPr txBox="1">
            <a:spLocks/>
          </p:cNvSpPr>
          <p:nvPr/>
        </p:nvSpPr>
        <p:spPr>
          <a:xfrm>
            <a:off x="369593" y="815300"/>
            <a:ext cx="4974193" cy="4939548"/>
          </a:xfrm>
          <a:prstGeom prst="rect">
            <a:avLst/>
          </a:prstGeom>
          <a:solidFill>
            <a:srgbClr val="004875"/>
          </a:solidFill>
          <a:ln>
            <a:noFill/>
          </a:ln>
        </p:spPr>
        <p:txBody>
          <a:bodyPr vert="horz" lIns="91429" tIns="45715" rIns="91429" bIns="45715" rtlCol="0" anchor="ctr">
            <a:normAutofit/>
          </a:bodyPr>
          <a:lstStyle>
            <a:lvl1pPr marL="0" indent="0" algn="l" defTabSz="514350" rtl="0" eaLnBrk="1" latinLnBrk="0" hangingPunct="1">
              <a:spcBef>
                <a:spcPts val="0"/>
              </a:spcBef>
              <a:spcAft>
                <a:spcPts val="450"/>
              </a:spcAft>
              <a:buFont typeface="Arial" pitchFamily="34" charset="0"/>
              <a:buNone/>
              <a:tabLst>
                <a:tab pos="342900" algn="l"/>
                <a:tab pos="685800" algn="l"/>
                <a:tab pos="1028700" algn="l"/>
                <a:tab pos="1371600" algn="l"/>
              </a:tabLst>
              <a:defRPr sz="1800" kern="1200">
                <a:solidFill>
                  <a:srgbClr val="59595B"/>
                </a:solidFill>
                <a:latin typeface="Calibri" panose="020F0502020204030204" pitchFamily="34" charset="0"/>
                <a:ea typeface="+mn-ea"/>
                <a:cs typeface="+mn-cs"/>
              </a:defRPr>
            </a:lvl1pPr>
            <a:lvl2pPr marL="346472" indent="-173831" algn="l" defTabSz="514350" rtl="0" eaLnBrk="1" latinLnBrk="0" hangingPunct="1">
              <a:spcBef>
                <a:spcPts val="0"/>
              </a:spcBef>
              <a:spcAft>
                <a:spcPts val="450"/>
              </a:spcAft>
              <a:buFont typeface="Arial" panose="020B0604020202020204"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2pPr>
            <a:lvl3pPr marL="686991" indent="-170260" algn="l" defTabSz="514350" rtl="0" eaLnBrk="1" latinLnBrk="0" hangingPunct="1">
              <a:spcBef>
                <a:spcPts val="0"/>
              </a:spcBef>
              <a:spcAft>
                <a:spcPts val="450"/>
              </a:spcAft>
              <a:buFont typeface="Myriad Pro" pitchFamily="34" charset="0"/>
              <a:buChar char="º"/>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3pPr>
            <a:lvl4pPr marL="1028700" indent="-170260" algn="l" defTabSz="514350" rtl="0" eaLnBrk="1" latinLnBrk="0" hangingPunct="1">
              <a:spcBef>
                <a:spcPts val="0"/>
              </a:spcBef>
              <a:spcAft>
                <a:spcPts val="450"/>
              </a:spcAft>
              <a:buFont typeface="Arial" pitchFamily="34" charset="0"/>
              <a:buChar char="‒"/>
              <a:tabLst>
                <a:tab pos="257175" algn="l"/>
                <a:tab pos="513160" algn="l"/>
                <a:tab pos="770335" algn="l"/>
                <a:tab pos="1029891" algn="l"/>
              </a:tabLst>
              <a:defRPr sz="1500" kern="1200" spc="-113">
                <a:solidFill>
                  <a:srgbClr val="59595B"/>
                </a:solidFill>
                <a:latin typeface="Calibri" panose="020F0502020204030204" pitchFamily="34" charset="0"/>
                <a:ea typeface="+mn-ea"/>
                <a:cs typeface="+mn-cs"/>
              </a:defRPr>
            </a:lvl4pPr>
            <a:lvl5pPr marL="1372791" indent="-170260" algn="l" defTabSz="514350" rtl="0" eaLnBrk="1" latinLnBrk="0" hangingPunct="1">
              <a:spcBef>
                <a:spcPts val="0"/>
              </a:spcBef>
              <a:spcAft>
                <a:spcPts val="450"/>
              </a:spcAft>
              <a:buFont typeface="Arial"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5pPr>
            <a:lvl6pPr marL="1885724"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58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44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301"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b="1" dirty="0" smtClean="0">
                <a:solidFill>
                  <a:srgbClr val="FFC000"/>
                </a:solidFill>
              </a:rPr>
              <a:t>Current </a:t>
            </a:r>
            <a:r>
              <a:rPr lang="en-US" b="1" dirty="0">
                <a:solidFill>
                  <a:srgbClr val="FFC000"/>
                </a:solidFill>
              </a:rPr>
              <a:t>Analysis</a:t>
            </a:r>
          </a:p>
          <a:p>
            <a:r>
              <a:rPr lang="en-US" dirty="0">
                <a:solidFill>
                  <a:schemeClr val="bg1"/>
                </a:solidFill>
              </a:rPr>
              <a:t>Built-in algorithms analyzes motor current sine waves for deviations from the uniform sine wave. The K6CM provides a degradation level to determine how critical the deviation is.</a:t>
            </a:r>
          </a:p>
          <a:p>
            <a:endParaRPr lang="en-US" b="1" dirty="0">
              <a:solidFill>
                <a:srgbClr val="FFC000"/>
              </a:solidFill>
            </a:endParaRPr>
          </a:p>
          <a:p>
            <a:r>
              <a:rPr lang="en-US" dirty="0">
                <a:solidFill>
                  <a:schemeClr val="bg1"/>
                </a:solidFill>
              </a:rPr>
              <a:t>Detects abnormal loads like pump cavitation by performing a current analysis on the motor. Quick detection of abnormal conditions can prevent catastrophic damages from happening</a:t>
            </a:r>
            <a:r>
              <a:rPr lang="en-US" dirty="0">
                <a:solidFill>
                  <a:schemeClr val="accent1">
                    <a:lumMod val="20000"/>
                    <a:lumOff val="80000"/>
                  </a:schemeClr>
                </a:solidFill>
              </a:rPr>
              <a:t>.</a:t>
            </a:r>
          </a:p>
          <a:p>
            <a:endParaRPr lang="en-US" b="1" dirty="0">
              <a:solidFill>
                <a:schemeClr val="accent1">
                  <a:lumMod val="20000"/>
                  <a:lumOff val="80000"/>
                </a:schemeClr>
              </a:solidFill>
            </a:endParaRPr>
          </a:p>
          <a:p>
            <a:r>
              <a:rPr lang="en-US" b="1" dirty="0">
                <a:solidFill>
                  <a:srgbClr val="FFC000"/>
                </a:solidFill>
              </a:rPr>
              <a:t>Current Transformer Input ranges</a:t>
            </a:r>
          </a:p>
          <a:p>
            <a:pPr marL="171450" indent="-171450">
              <a:buFont typeface="Arial" panose="020B0604020202020204" pitchFamily="34" charset="0"/>
              <a:buChar char="•"/>
            </a:pPr>
            <a:r>
              <a:rPr lang="en-US" dirty="0">
                <a:solidFill>
                  <a:schemeClr val="bg1"/>
                </a:solidFill>
              </a:rPr>
              <a:t>5A , 25 A, 100 A, 200 A, 400 A, 600A</a:t>
            </a:r>
          </a:p>
          <a:p>
            <a:endParaRPr lang="en-US" sz="1200" dirty="0">
              <a:solidFill>
                <a:schemeClr val="accent1">
                  <a:lumMod val="20000"/>
                  <a:lumOff val="80000"/>
                </a:schemeClr>
              </a:solidFill>
            </a:endParaRPr>
          </a:p>
          <a:p>
            <a:endParaRPr lang="en-US" sz="1200" dirty="0">
              <a:solidFill>
                <a:schemeClr val="accent1">
                  <a:lumMod val="20000"/>
                  <a:lumOff val="80000"/>
                </a:schemeClr>
              </a:solidFill>
            </a:endParaRPr>
          </a:p>
          <a:p>
            <a:endParaRPr lang="en-US" sz="1200" dirty="0">
              <a:solidFill>
                <a:schemeClr val="accent1">
                  <a:lumMod val="20000"/>
                  <a:lumOff val="80000"/>
                </a:schemeClr>
              </a:solidFill>
            </a:endParaRPr>
          </a:p>
        </p:txBody>
      </p:sp>
      <p:pic>
        <p:nvPicPr>
          <p:cNvPr id="6" name="Picture 5"/>
          <p:cNvPicPr>
            <a:picLocks noChangeAspect="1"/>
          </p:cNvPicPr>
          <p:nvPr/>
        </p:nvPicPr>
        <p:blipFill>
          <a:blip r:embed="rId4"/>
          <a:stretch>
            <a:fillRect/>
          </a:stretch>
        </p:blipFill>
        <p:spPr>
          <a:xfrm>
            <a:off x="9013803" y="1471823"/>
            <a:ext cx="3032788" cy="3013379"/>
          </a:xfrm>
          <a:prstGeom prst="rect">
            <a:avLst/>
          </a:prstGeom>
          <a:ln>
            <a:solidFill>
              <a:schemeClr val="tx1"/>
            </a:solidFill>
          </a:ln>
        </p:spPr>
      </p:pic>
      <p:sp>
        <p:nvSpPr>
          <p:cNvPr id="7" name="TextBox 6"/>
          <p:cNvSpPr txBox="1"/>
          <p:nvPr/>
        </p:nvSpPr>
        <p:spPr>
          <a:xfrm>
            <a:off x="9491731" y="4751682"/>
            <a:ext cx="2337141" cy="307777"/>
          </a:xfrm>
          <a:prstGeom prst="rect">
            <a:avLst/>
          </a:prstGeom>
          <a:noFill/>
        </p:spPr>
        <p:txBody>
          <a:bodyPr wrap="square" lIns="45720" rIns="45720" rtlCol="0" anchor="ctr" anchorCtr="0">
            <a:spAutoFit/>
          </a:bodyPr>
          <a:lstStyle/>
          <a:p>
            <a:pPr algn="ctr">
              <a:spcAft>
                <a:spcPts val="300"/>
              </a:spcAft>
            </a:pPr>
            <a:r>
              <a:rPr lang="en-US" sz="1400" b="1">
                <a:latin typeface="Calibri" panose="020F0502020204030204" pitchFamily="34" charset="0"/>
              </a:rPr>
              <a:t>Current Transformer Clamp</a:t>
            </a:r>
          </a:p>
        </p:txBody>
      </p:sp>
      <p:pic>
        <p:nvPicPr>
          <p:cNvPr id="8" name="Picture 7"/>
          <p:cNvPicPr>
            <a:picLocks noChangeAspect="1"/>
          </p:cNvPicPr>
          <p:nvPr/>
        </p:nvPicPr>
        <p:blipFill>
          <a:blip r:embed="rId5">
            <a:extLst>
              <a:ext uri="{BEBA8EAE-BF5A-486C-A8C5-ECC9F3942E4B}">
                <a14:imgProps xmlns:a14="http://schemas.microsoft.com/office/drawing/2010/main">
                  <a14:imgLayer r:embed="rId6">
                    <a14:imgEffect>
                      <a14:backgroundRemoval t="10000" b="90000" l="5676" r="97838"/>
                    </a14:imgEffect>
                  </a14:imgLayer>
                </a14:imgProps>
              </a:ext>
            </a:extLst>
          </a:blip>
          <a:stretch>
            <a:fillRect/>
          </a:stretch>
        </p:blipFill>
        <p:spPr>
          <a:xfrm>
            <a:off x="8696025" y="5059459"/>
            <a:ext cx="2883359" cy="1402715"/>
          </a:xfrm>
          <a:prstGeom prst="rect">
            <a:avLst/>
          </a:prstGeom>
        </p:spPr>
      </p:pic>
      <p:pic>
        <p:nvPicPr>
          <p:cNvPr id="9" name="Picture 8">
            <a:hlinkClick r:id="rId7"/>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530844" y="4485202"/>
            <a:ext cx="1262345" cy="1893518"/>
          </a:xfrm>
          <a:prstGeom prst="rect">
            <a:avLst/>
          </a:prstGeom>
        </p:spPr>
      </p:pic>
      <p:sp>
        <p:nvSpPr>
          <p:cNvPr id="4" name="AutoShape 2" descr="https://jpc-powerpoint.officeapps.live.com/pods/GetClipboardImage.ashx?Id=2b574831-d1b4-4f08-bf16-8d6dcb06691d&amp;DC=GJP2&amp;pkey=b779d75e-ed61-4dd7-bcad-e2a5f0b28ae3&amp;wdwaccluster=GJP2"/>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28417484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3">
            <a:lum bright="70000" contrast="-70000"/>
            <a:extLst>
              <a:ext uri="{28A0092B-C50C-407E-A947-70E740481C1C}">
                <a14:useLocalDpi xmlns:a14="http://schemas.microsoft.com/office/drawing/2010/main" val="0"/>
              </a:ext>
            </a:extLst>
          </a:blip>
          <a:srcRect r="3396"/>
          <a:stretch/>
        </p:blipFill>
        <p:spPr>
          <a:xfrm>
            <a:off x="-4957" y="19850"/>
            <a:ext cx="12193782" cy="6332242"/>
          </a:xfrm>
          <a:prstGeom prst="rect">
            <a:avLst/>
          </a:prstGeom>
        </p:spPr>
      </p:pic>
      <p:pic>
        <p:nvPicPr>
          <p:cNvPr id="6" name="Picture 5"/>
          <p:cNvPicPr>
            <a:picLocks noChangeAspect="1"/>
          </p:cNvPicPr>
          <p:nvPr/>
        </p:nvPicPr>
        <p:blipFill>
          <a:blip r:embed="rId4"/>
          <a:stretch>
            <a:fillRect/>
          </a:stretch>
        </p:blipFill>
        <p:spPr>
          <a:xfrm>
            <a:off x="10271624" y="446028"/>
            <a:ext cx="1812453" cy="345565"/>
          </a:xfrm>
          <a:prstGeom prst="rect">
            <a:avLst/>
          </a:prstGeom>
        </p:spPr>
      </p:pic>
      <p:sp>
        <p:nvSpPr>
          <p:cNvPr id="12" name="TextBox 11"/>
          <p:cNvSpPr txBox="1"/>
          <p:nvPr/>
        </p:nvSpPr>
        <p:spPr>
          <a:xfrm>
            <a:off x="189755" y="165538"/>
            <a:ext cx="10299965" cy="461665"/>
          </a:xfrm>
          <a:prstGeom prst="rect">
            <a:avLst/>
          </a:prstGeom>
          <a:noFill/>
        </p:spPr>
        <p:txBody>
          <a:bodyPr wrap="square" rtlCol="0">
            <a:spAutoFit/>
          </a:bodyPr>
          <a:lstStyle/>
          <a:p>
            <a:r>
              <a:rPr lang="en-US" sz="2399" dirty="0"/>
              <a:t>K6CM ISM – Insulation Resistance </a:t>
            </a:r>
            <a:r>
              <a:rPr lang="en-US" sz="2399" dirty="0" smtClean="0"/>
              <a:t>Monitor</a:t>
            </a:r>
            <a:endParaRPr lang="en-US" sz="2399" dirty="0"/>
          </a:p>
        </p:txBody>
      </p:sp>
      <p:sp>
        <p:nvSpPr>
          <p:cNvPr id="34" name="Text Placeholder 2"/>
          <p:cNvSpPr txBox="1">
            <a:spLocks/>
          </p:cNvSpPr>
          <p:nvPr/>
        </p:nvSpPr>
        <p:spPr>
          <a:xfrm>
            <a:off x="2710037" y="812060"/>
            <a:ext cx="9119940" cy="2022252"/>
          </a:xfrm>
          <a:prstGeom prst="rect">
            <a:avLst/>
          </a:prstGeom>
          <a:solidFill>
            <a:srgbClr val="004875"/>
          </a:solidFill>
          <a:ln>
            <a:noFill/>
          </a:ln>
        </p:spPr>
        <p:txBody>
          <a:bodyPr vert="horz" lIns="91405" tIns="45703" rIns="91405" bIns="45703" rtlCol="0" anchor="t">
            <a:normAutofit lnSpcReduction="10000"/>
          </a:bodyPr>
          <a:lstStyle>
            <a:lvl1pPr marL="0" indent="0" algn="l" defTabSz="514350" rtl="0" eaLnBrk="1" latinLnBrk="0" hangingPunct="1">
              <a:spcBef>
                <a:spcPts val="0"/>
              </a:spcBef>
              <a:spcAft>
                <a:spcPts val="450"/>
              </a:spcAft>
              <a:buFont typeface="Arial" pitchFamily="34" charset="0"/>
              <a:buNone/>
              <a:tabLst>
                <a:tab pos="342900" algn="l"/>
                <a:tab pos="685800" algn="l"/>
                <a:tab pos="1028700" algn="l"/>
                <a:tab pos="1371600" algn="l"/>
              </a:tabLst>
              <a:defRPr sz="1800" kern="1200">
                <a:solidFill>
                  <a:srgbClr val="59595B"/>
                </a:solidFill>
                <a:latin typeface="Calibri" panose="020F0502020204030204" pitchFamily="34" charset="0"/>
                <a:ea typeface="+mn-ea"/>
                <a:cs typeface="+mn-cs"/>
              </a:defRPr>
            </a:lvl1pPr>
            <a:lvl2pPr marL="346472" indent="-173831" algn="l" defTabSz="514350" rtl="0" eaLnBrk="1" latinLnBrk="0" hangingPunct="1">
              <a:spcBef>
                <a:spcPts val="0"/>
              </a:spcBef>
              <a:spcAft>
                <a:spcPts val="450"/>
              </a:spcAft>
              <a:buFont typeface="Arial" panose="020B0604020202020204"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2pPr>
            <a:lvl3pPr marL="686991" indent="-170260" algn="l" defTabSz="514350" rtl="0" eaLnBrk="1" latinLnBrk="0" hangingPunct="1">
              <a:spcBef>
                <a:spcPts val="0"/>
              </a:spcBef>
              <a:spcAft>
                <a:spcPts val="450"/>
              </a:spcAft>
              <a:buFont typeface="Myriad Pro" pitchFamily="34" charset="0"/>
              <a:buChar char="º"/>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3pPr>
            <a:lvl4pPr marL="1028700" indent="-170260" algn="l" defTabSz="514350" rtl="0" eaLnBrk="1" latinLnBrk="0" hangingPunct="1">
              <a:spcBef>
                <a:spcPts val="0"/>
              </a:spcBef>
              <a:spcAft>
                <a:spcPts val="450"/>
              </a:spcAft>
              <a:buFont typeface="Arial" pitchFamily="34" charset="0"/>
              <a:buChar char="‒"/>
              <a:tabLst>
                <a:tab pos="257175" algn="l"/>
                <a:tab pos="513160" algn="l"/>
                <a:tab pos="770335" algn="l"/>
                <a:tab pos="1029891" algn="l"/>
              </a:tabLst>
              <a:defRPr sz="1500" kern="1200" spc="-113">
                <a:solidFill>
                  <a:srgbClr val="59595B"/>
                </a:solidFill>
                <a:latin typeface="Calibri" panose="020F0502020204030204" pitchFamily="34" charset="0"/>
                <a:ea typeface="+mn-ea"/>
                <a:cs typeface="+mn-cs"/>
              </a:defRPr>
            </a:lvl4pPr>
            <a:lvl5pPr marL="1372791" indent="-170260" algn="l" defTabSz="514350" rtl="0" eaLnBrk="1" latinLnBrk="0" hangingPunct="1">
              <a:spcBef>
                <a:spcPts val="0"/>
              </a:spcBef>
              <a:spcAft>
                <a:spcPts val="450"/>
              </a:spcAft>
              <a:buFont typeface="Arial"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5pPr>
            <a:lvl6pPr marL="1885724"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58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44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301"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sz="1500" b="1">
                <a:solidFill>
                  <a:srgbClr val="FFC000"/>
                </a:solidFill>
              </a:rPr>
              <a:t>Highlights</a:t>
            </a:r>
          </a:p>
          <a:p>
            <a:pPr marL="285751" indent="-285750">
              <a:buFont typeface="Arial" panose="020B0604020202020204" pitchFamily="34" charset="0"/>
              <a:buChar char="•"/>
            </a:pPr>
            <a:r>
              <a:rPr lang="en-US" sz="1500">
                <a:solidFill>
                  <a:schemeClr val="bg1"/>
                </a:solidFill>
              </a:rPr>
              <a:t>Able to detect motor insulation breakdown on from heat and foreign debris</a:t>
            </a:r>
          </a:p>
          <a:p>
            <a:pPr marL="285751" indent="-285750">
              <a:buFont typeface="Arial" panose="020B0604020202020204" pitchFamily="34" charset="0"/>
              <a:buChar char="•"/>
            </a:pPr>
            <a:r>
              <a:rPr lang="en-US" sz="1500">
                <a:solidFill>
                  <a:schemeClr val="bg1"/>
                </a:solidFill>
              </a:rPr>
              <a:t>Monitor 3-phase motors up to 300A 7.5 kw while motor is in operation using ZCT clamp</a:t>
            </a:r>
          </a:p>
          <a:p>
            <a:pPr marL="285751" indent="-285750">
              <a:buFont typeface="Arial" panose="020B0604020202020204" pitchFamily="34" charset="0"/>
              <a:buChar char="•"/>
            </a:pPr>
            <a:r>
              <a:rPr lang="en-US" sz="1500" err="1">
                <a:solidFill>
                  <a:schemeClr val="bg1"/>
                </a:solidFill>
              </a:rPr>
              <a:t>EthernetIP</a:t>
            </a:r>
            <a:r>
              <a:rPr lang="en-US" sz="1500">
                <a:solidFill>
                  <a:schemeClr val="bg1"/>
                </a:solidFill>
              </a:rPr>
              <a:t>/Modbus communication remotely communicates live thermal feed along with alerts when using free software </a:t>
            </a:r>
          </a:p>
          <a:p>
            <a:pPr marL="285751" indent="-285750">
              <a:buFont typeface="Arial" panose="020B0604020202020204" pitchFamily="34" charset="0"/>
              <a:buChar char="•"/>
            </a:pPr>
            <a:r>
              <a:rPr lang="en-US" sz="1500">
                <a:solidFill>
                  <a:schemeClr val="bg1"/>
                </a:solidFill>
              </a:rPr>
              <a:t>Software allows for threshold condition alarms in insulation resistance with historical trend lines in condition</a:t>
            </a:r>
          </a:p>
          <a:p>
            <a:pPr marL="285751" indent="-285750">
              <a:buFont typeface="Arial" panose="020B0604020202020204" pitchFamily="34" charset="0"/>
              <a:buChar char="•"/>
            </a:pPr>
            <a:r>
              <a:rPr lang="en-US" sz="1500">
                <a:solidFill>
                  <a:schemeClr val="bg1"/>
                </a:solidFill>
              </a:rPr>
              <a:t>Interfaces with Omron </a:t>
            </a:r>
            <a:r>
              <a:rPr lang="en-US" sz="1500" err="1">
                <a:solidFill>
                  <a:schemeClr val="bg1"/>
                </a:solidFill>
              </a:rPr>
              <a:t>Sysmac</a:t>
            </a:r>
            <a:r>
              <a:rPr lang="en-US" sz="1500">
                <a:solidFill>
                  <a:schemeClr val="bg1"/>
                </a:solidFill>
              </a:rPr>
              <a:t> Studio</a:t>
            </a:r>
          </a:p>
          <a:p>
            <a:pPr marL="285751" indent="-285750">
              <a:buFont typeface="Arial" panose="020B0604020202020204" pitchFamily="34" charset="0"/>
              <a:buChar char="•"/>
            </a:pPr>
            <a:endParaRPr lang="en-US" sz="1400">
              <a:solidFill>
                <a:schemeClr val="bg1"/>
              </a:solidFill>
            </a:endParaRPr>
          </a:p>
          <a:p>
            <a:pPr marL="285751" indent="-285750">
              <a:buFont typeface="Arial" panose="020B0604020202020204" pitchFamily="34" charset="0"/>
              <a:buChar char="•"/>
            </a:pPr>
            <a:endParaRPr lang="en-US" sz="1400">
              <a:solidFill>
                <a:schemeClr val="bg1"/>
              </a:solidFill>
            </a:endParaRPr>
          </a:p>
          <a:p>
            <a:pPr marL="1"/>
            <a:endParaRPr lang="en-US" sz="1400">
              <a:solidFill>
                <a:schemeClr val="accent1">
                  <a:lumMod val="20000"/>
                  <a:lumOff val="80000"/>
                </a:schemeClr>
              </a:solidFill>
            </a:endParaRPr>
          </a:p>
          <a:p>
            <a:pPr marL="1"/>
            <a:endParaRPr lang="en-US" sz="1400">
              <a:solidFill>
                <a:schemeClr val="accent1">
                  <a:lumMod val="20000"/>
                  <a:lumOff val="80000"/>
                </a:schemeClr>
              </a:solidFill>
            </a:endParaRPr>
          </a:p>
          <a:p>
            <a:pPr marL="1"/>
            <a:endParaRPr lang="en-US" sz="1300">
              <a:solidFill>
                <a:schemeClr val="accent1">
                  <a:lumMod val="20000"/>
                  <a:lumOff val="80000"/>
                </a:schemeClr>
              </a:solidFill>
            </a:endParaRPr>
          </a:p>
          <a:p>
            <a:pPr algn="ctr"/>
            <a:endParaRPr lang="en-US" sz="1200" b="1">
              <a:solidFill>
                <a:schemeClr val="accent1">
                  <a:lumMod val="20000"/>
                  <a:lumOff val="80000"/>
                </a:schemeClr>
              </a:solidFill>
            </a:endParaRPr>
          </a:p>
        </p:txBody>
      </p:sp>
      <p:sp>
        <p:nvSpPr>
          <p:cNvPr id="142" name="Text Placeholder 2"/>
          <p:cNvSpPr txBox="1">
            <a:spLocks/>
          </p:cNvSpPr>
          <p:nvPr/>
        </p:nvSpPr>
        <p:spPr>
          <a:xfrm>
            <a:off x="2721479" y="2962913"/>
            <a:ext cx="5317149" cy="3355953"/>
          </a:xfrm>
          <a:prstGeom prst="rect">
            <a:avLst/>
          </a:prstGeom>
          <a:solidFill>
            <a:srgbClr val="004875"/>
          </a:solidFill>
          <a:ln>
            <a:noFill/>
          </a:ln>
        </p:spPr>
        <p:txBody>
          <a:bodyPr vert="horz" lIns="91429" tIns="45715" rIns="91429" bIns="45715" rtlCol="0" anchor="ctr">
            <a:normAutofit/>
          </a:bodyPr>
          <a:lstStyle>
            <a:lvl1pPr marL="0" indent="0" algn="l" defTabSz="514350" rtl="0" eaLnBrk="1" latinLnBrk="0" hangingPunct="1">
              <a:spcBef>
                <a:spcPts val="0"/>
              </a:spcBef>
              <a:spcAft>
                <a:spcPts val="450"/>
              </a:spcAft>
              <a:buFont typeface="Arial" pitchFamily="34" charset="0"/>
              <a:buNone/>
              <a:tabLst>
                <a:tab pos="342900" algn="l"/>
                <a:tab pos="685800" algn="l"/>
                <a:tab pos="1028700" algn="l"/>
                <a:tab pos="1371600" algn="l"/>
              </a:tabLst>
              <a:defRPr sz="1800" kern="1200">
                <a:solidFill>
                  <a:srgbClr val="59595B"/>
                </a:solidFill>
                <a:latin typeface="Calibri" panose="020F0502020204030204" pitchFamily="34" charset="0"/>
                <a:ea typeface="+mn-ea"/>
                <a:cs typeface="+mn-cs"/>
              </a:defRPr>
            </a:lvl1pPr>
            <a:lvl2pPr marL="346472" indent="-173831" algn="l" defTabSz="514350" rtl="0" eaLnBrk="1" latinLnBrk="0" hangingPunct="1">
              <a:spcBef>
                <a:spcPts val="0"/>
              </a:spcBef>
              <a:spcAft>
                <a:spcPts val="450"/>
              </a:spcAft>
              <a:buFont typeface="Arial" panose="020B0604020202020204"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2pPr>
            <a:lvl3pPr marL="686991" indent="-170260" algn="l" defTabSz="514350" rtl="0" eaLnBrk="1" latinLnBrk="0" hangingPunct="1">
              <a:spcBef>
                <a:spcPts val="0"/>
              </a:spcBef>
              <a:spcAft>
                <a:spcPts val="450"/>
              </a:spcAft>
              <a:buFont typeface="Myriad Pro" pitchFamily="34" charset="0"/>
              <a:buChar char="º"/>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3pPr>
            <a:lvl4pPr marL="1028700" indent="-170260" algn="l" defTabSz="514350" rtl="0" eaLnBrk="1" latinLnBrk="0" hangingPunct="1">
              <a:spcBef>
                <a:spcPts val="0"/>
              </a:spcBef>
              <a:spcAft>
                <a:spcPts val="450"/>
              </a:spcAft>
              <a:buFont typeface="Arial" pitchFamily="34" charset="0"/>
              <a:buChar char="‒"/>
              <a:tabLst>
                <a:tab pos="257175" algn="l"/>
                <a:tab pos="513160" algn="l"/>
                <a:tab pos="770335" algn="l"/>
                <a:tab pos="1029891" algn="l"/>
              </a:tabLst>
              <a:defRPr sz="1500" kern="1200" spc="-113">
                <a:solidFill>
                  <a:srgbClr val="59595B"/>
                </a:solidFill>
                <a:latin typeface="Calibri" panose="020F0502020204030204" pitchFamily="34" charset="0"/>
                <a:ea typeface="+mn-ea"/>
                <a:cs typeface="+mn-cs"/>
              </a:defRPr>
            </a:lvl4pPr>
            <a:lvl5pPr marL="1372791" indent="-170260" algn="l" defTabSz="514350" rtl="0" eaLnBrk="1" latinLnBrk="0" hangingPunct="1">
              <a:spcBef>
                <a:spcPts val="0"/>
              </a:spcBef>
              <a:spcAft>
                <a:spcPts val="450"/>
              </a:spcAft>
              <a:buFont typeface="Arial"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5pPr>
            <a:lvl6pPr marL="1885724"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58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44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301"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endParaRPr lang="en-US" sz="1200">
              <a:solidFill>
                <a:srgbClr val="FFC000"/>
              </a:solidFill>
            </a:endParaRPr>
          </a:p>
          <a:p>
            <a:endParaRPr lang="en-US" sz="1200">
              <a:solidFill>
                <a:srgbClr val="FFC000"/>
              </a:solidFill>
            </a:endParaRPr>
          </a:p>
          <a:p>
            <a:endParaRPr lang="en-US" sz="1200">
              <a:solidFill>
                <a:srgbClr val="FFC000"/>
              </a:solidFill>
            </a:endParaRPr>
          </a:p>
          <a:p>
            <a:endParaRPr lang="en-US" sz="1200">
              <a:solidFill>
                <a:srgbClr val="FFC000"/>
              </a:solidFill>
            </a:endParaRPr>
          </a:p>
          <a:p>
            <a:endParaRPr lang="en-US" sz="1200">
              <a:solidFill>
                <a:srgbClr val="FFC000"/>
              </a:solidFill>
            </a:endParaRPr>
          </a:p>
          <a:p>
            <a:endParaRPr lang="en-US" sz="1200">
              <a:solidFill>
                <a:srgbClr val="FFC000"/>
              </a:solidFill>
            </a:endParaRPr>
          </a:p>
          <a:p>
            <a:endParaRPr lang="en-US" sz="1200">
              <a:solidFill>
                <a:srgbClr val="FFC000"/>
              </a:solidFill>
            </a:endParaRPr>
          </a:p>
          <a:p>
            <a:endParaRPr lang="en-US" sz="1200">
              <a:solidFill>
                <a:srgbClr val="FFC000"/>
              </a:solidFill>
            </a:endParaRPr>
          </a:p>
          <a:p>
            <a:endParaRPr lang="en-US" sz="1200" b="1">
              <a:solidFill>
                <a:srgbClr val="FFC000"/>
              </a:solidFill>
            </a:endParaRPr>
          </a:p>
          <a:p>
            <a:r>
              <a:rPr lang="en-US" sz="1200" b="1">
                <a:solidFill>
                  <a:srgbClr val="FFC000"/>
                </a:solidFill>
              </a:rPr>
              <a:t>Zero Current Transformer (ZCT)</a:t>
            </a:r>
          </a:p>
          <a:p>
            <a:r>
              <a:rPr lang="en-US" sz="1400">
                <a:solidFill>
                  <a:schemeClr val="bg1"/>
                </a:solidFill>
              </a:rPr>
              <a:t>Installs into existing motor circuit and measures current leakage. The ZCT can measure when the motor is running and works with inverters.</a:t>
            </a:r>
          </a:p>
        </p:txBody>
      </p:sp>
      <p:pic>
        <p:nvPicPr>
          <p:cNvPr id="144" name="Picture 14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9796" y="1052736"/>
            <a:ext cx="1623658" cy="2435487"/>
          </a:xfrm>
          <a:prstGeom prst="rect">
            <a:avLst/>
          </a:prstGeom>
        </p:spPr>
      </p:pic>
      <p:pic>
        <p:nvPicPr>
          <p:cNvPr id="2" name="Picture 1"/>
          <p:cNvPicPr>
            <a:picLocks noChangeAspect="1"/>
          </p:cNvPicPr>
          <p:nvPr/>
        </p:nvPicPr>
        <p:blipFill>
          <a:blip r:embed="rId6"/>
          <a:stretch>
            <a:fillRect/>
          </a:stretch>
        </p:blipFill>
        <p:spPr>
          <a:xfrm>
            <a:off x="3016239" y="3109121"/>
            <a:ext cx="4518333" cy="2223781"/>
          </a:xfrm>
          <a:prstGeom prst="rect">
            <a:avLst/>
          </a:prstGeom>
        </p:spPr>
      </p:pic>
      <p:sp>
        <p:nvSpPr>
          <p:cNvPr id="14" name="Text Placeholder 2"/>
          <p:cNvSpPr txBox="1">
            <a:spLocks/>
          </p:cNvSpPr>
          <p:nvPr/>
        </p:nvSpPr>
        <p:spPr>
          <a:xfrm>
            <a:off x="8106490" y="2974064"/>
            <a:ext cx="3723488" cy="3355953"/>
          </a:xfrm>
          <a:prstGeom prst="rect">
            <a:avLst/>
          </a:prstGeom>
          <a:solidFill>
            <a:srgbClr val="004875"/>
          </a:solidFill>
          <a:ln>
            <a:noFill/>
          </a:ln>
        </p:spPr>
        <p:txBody>
          <a:bodyPr vert="horz" lIns="91429" tIns="45715" rIns="91429" bIns="45715" rtlCol="0" anchor="ctr">
            <a:normAutofit/>
          </a:bodyPr>
          <a:lstStyle>
            <a:lvl1pPr marL="0" indent="0" algn="l" defTabSz="514350" rtl="0" eaLnBrk="1" latinLnBrk="0" hangingPunct="1">
              <a:spcBef>
                <a:spcPts val="0"/>
              </a:spcBef>
              <a:spcAft>
                <a:spcPts val="450"/>
              </a:spcAft>
              <a:buFont typeface="Arial" pitchFamily="34" charset="0"/>
              <a:buNone/>
              <a:tabLst>
                <a:tab pos="342900" algn="l"/>
                <a:tab pos="685800" algn="l"/>
                <a:tab pos="1028700" algn="l"/>
                <a:tab pos="1371600" algn="l"/>
              </a:tabLst>
              <a:defRPr sz="1800" kern="1200">
                <a:solidFill>
                  <a:srgbClr val="59595B"/>
                </a:solidFill>
                <a:latin typeface="Calibri" panose="020F0502020204030204" pitchFamily="34" charset="0"/>
                <a:ea typeface="+mn-ea"/>
                <a:cs typeface="+mn-cs"/>
              </a:defRPr>
            </a:lvl1pPr>
            <a:lvl2pPr marL="346472" indent="-173831" algn="l" defTabSz="514350" rtl="0" eaLnBrk="1" latinLnBrk="0" hangingPunct="1">
              <a:spcBef>
                <a:spcPts val="0"/>
              </a:spcBef>
              <a:spcAft>
                <a:spcPts val="450"/>
              </a:spcAft>
              <a:buFont typeface="Arial" panose="020B0604020202020204"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2pPr>
            <a:lvl3pPr marL="686991" indent="-170260" algn="l" defTabSz="514350" rtl="0" eaLnBrk="1" latinLnBrk="0" hangingPunct="1">
              <a:spcBef>
                <a:spcPts val="0"/>
              </a:spcBef>
              <a:spcAft>
                <a:spcPts val="450"/>
              </a:spcAft>
              <a:buFont typeface="Myriad Pro" pitchFamily="34" charset="0"/>
              <a:buChar char="º"/>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3pPr>
            <a:lvl4pPr marL="1028700" indent="-170260" algn="l" defTabSz="514350" rtl="0" eaLnBrk="1" latinLnBrk="0" hangingPunct="1">
              <a:spcBef>
                <a:spcPts val="0"/>
              </a:spcBef>
              <a:spcAft>
                <a:spcPts val="450"/>
              </a:spcAft>
              <a:buFont typeface="Arial" pitchFamily="34" charset="0"/>
              <a:buChar char="‒"/>
              <a:tabLst>
                <a:tab pos="257175" algn="l"/>
                <a:tab pos="513160" algn="l"/>
                <a:tab pos="770335" algn="l"/>
                <a:tab pos="1029891" algn="l"/>
              </a:tabLst>
              <a:defRPr sz="1500" kern="1200" spc="-113">
                <a:solidFill>
                  <a:srgbClr val="59595B"/>
                </a:solidFill>
                <a:latin typeface="Calibri" panose="020F0502020204030204" pitchFamily="34" charset="0"/>
                <a:ea typeface="+mn-ea"/>
                <a:cs typeface="+mn-cs"/>
              </a:defRPr>
            </a:lvl4pPr>
            <a:lvl5pPr marL="1372791" indent="-170260" algn="l" defTabSz="514350" rtl="0" eaLnBrk="1" latinLnBrk="0" hangingPunct="1">
              <a:spcBef>
                <a:spcPts val="0"/>
              </a:spcBef>
              <a:spcAft>
                <a:spcPts val="450"/>
              </a:spcAft>
              <a:buFont typeface="Arial"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5pPr>
            <a:lvl6pPr marL="1885724"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58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44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301"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endParaRPr lang="en-US" sz="1200">
              <a:solidFill>
                <a:schemeClr val="accent1">
                  <a:lumMod val="20000"/>
                  <a:lumOff val="80000"/>
                </a:schemeClr>
              </a:solidFill>
            </a:endParaRPr>
          </a:p>
          <a:p>
            <a:endParaRPr lang="en-US" sz="1200">
              <a:solidFill>
                <a:schemeClr val="accent1">
                  <a:lumMod val="20000"/>
                  <a:lumOff val="80000"/>
                </a:schemeClr>
              </a:solidFill>
            </a:endParaRPr>
          </a:p>
          <a:p>
            <a:endParaRPr lang="en-US" sz="1200">
              <a:solidFill>
                <a:schemeClr val="accent1">
                  <a:lumMod val="20000"/>
                  <a:lumOff val="80000"/>
                </a:schemeClr>
              </a:solidFill>
            </a:endParaRPr>
          </a:p>
          <a:p>
            <a:endParaRPr lang="en-US" sz="1200">
              <a:solidFill>
                <a:schemeClr val="accent1">
                  <a:lumMod val="20000"/>
                  <a:lumOff val="80000"/>
                </a:schemeClr>
              </a:solidFill>
            </a:endParaRPr>
          </a:p>
          <a:p>
            <a:endParaRPr lang="en-US" sz="1200">
              <a:solidFill>
                <a:schemeClr val="accent1">
                  <a:lumMod val="20000"/>
                  <a:lumOff val="80000"/>
                </a:schemeClr>
              </a:solidFill>
            </a:endParaRPr>
          </a:p>
          <a:p>
            <a:endParaRPr lang="en-US" sz="1200">
              <a:solidFill>
                <a:schemeClr val="accent1">
                  <a:lumMod val="20000"/>
                  <a:lumOff val="80000"/>
                </a:schemeClr>
              </a:solidFill>
            </a:endParaRPr>
          </a:p>
          <a:p>
            <a:endParaRPr lang="en-US" sz="1200">
              <a:solidFill>
                <a:schemeClr val="accent1">
                  <a:lumMod val="20000"/>
                  <a:lumOff val="80000"/>
                </a:schemeClr>
              </a:solidFill>
            </a:endParaRPr>
          </a:p>
          <a:p>
            <a:endParaRPr lang="en-US" sz="1200">
              <a:solidFill>
                <a:schemeClr val="accent1">
                  <a:lumMod val="20000"/>
                  <a:lumOff val="80000"/>
                </a:schemeClr>
              </a:solidFill>
            </a:endParaRPr>
          </a:p>
          <a:p>
            <a:r>
              <a:rPr lang="en-US" sz="1400" b="1">
                <a:solidFill>
                  <a:srgbClr val="FFC000"/>
                </a:solidFill>
              </a:rPr>
              <a:t>Motor insulation burnout</a:t>
            </a:r>
          </a:p>
        </p:txBody>
      </p:sp>
      <p:pic>
        <p:nvPicPr>
          <p:cNvPr id="16" name="Picture 2" descr="C:\A-Original Data\DATA\Bmp &amp; Jpg\モータコイル焼損.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686700" y="3109121"/>
            <a:ext cx="2764934" cy="2235792"/>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98276" y="3508690"/>
            <a:ext cx="4320480" cy="276999"/>
          </a:xfrm>
          <a:prstGeom prst="rect">
            <a:avLst/>
          </a:prstGeom>
          <a:noFill/>
        </p:spPr>
        <p:txBody>
          <a:bodyPr wrap="square" rtlCol="0">
            <a:spAutoFit/>
          </a:bodyPr>
          <a:lstStyle/>
          <a:p>
            <a:r>
              <a:rPr lang="en-US" sz="1200"/>
              <a:t>Click on above picture to visit webpage</a:t>
            </a:r>
          </a:p>
        </p:txBody>
      </p:sp>
      <p:pic>
        <p:nvPicPr>
          <p:cNvPr id="17" name="Picture 16"/>
          <p:cNvPicPr>
            <a:picLocks noChangeAspect="1"/>
          </p:cNvPicPr>
          <p:nvPr/>
        </p:nvPicPr>
        <p:blipFill>
          <a:blip r:embed="rId8">
            <a:extLst>
              <a:ext uri="{BEBA8EAE-BF5A-486C-A8C5-ECC9F3942E4B}">
                <a14:imgProps xmlns:a14="http://schemas.microsoft.com/office/drawing/2010/main">
                  <a14:imgLayer r:embed="rId9">
                    <a14:imgEffect>
                      <a14:backgroundRemoval t="6050" b="89680" l="9946" r="89785">
                        <a14:foregroundMark x1="44086" y1="22420" x2="48656" y2="19573"/>
                        <a14:foregroundMark x1="41935" y1="63701" x2="49194" y2="60142"/>
                        <a14:foregroundMark x1="72043" y1="86833" x2="79570" y2="85053"/>
                      </a14:backgroundRemoval>
                    </a14:imgEffect>
                  </a14:imgLayer>
                </a14:imgProps>
              </a:ext>
            </a:extLst>
          </a:blip>
          <a:stretch>
            <a:fillRect/>
          </a:stretch>
        </p:blipFill>
        <p:spPr>
          <a:xfrm>
            <a:off x="-133789" y="3914290"/>
            <a:ext cx="2880320" cy="2175726"/>
          </a:xfrm>
          <a:prstGeom prst="rect">
            <a:avLst/>
          </a:prstGeom>
        </p:spPr>
      </p:pic>
    </p:spTree>
    <p:extLst>
      <p:ext uri="{BB962C8B-B14F-4D97-AF65-F5344CB8AC3E}">
        <p14:creationId xmlns:p14="http://schemas.microsoft.com/office/powerpoint/2010/main" val="34647271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3">
            <a:lum bright="70000" contrast="-70000"/>
            <a:extLst>
              <a:ext uri="{28A0092B-C50C-407E-A947-70E740481C1C}">
                <a14:useLocalDpi xmlns:a14="http://schemas.microsoft.com/office/drawing/2010/main" val="0"/>
              </a:ext>
            </a:extLst>
          </a:blip>
          <a:srcRect r="3396"/>
          <a:stretch/>
        </p:blipFill>
        <p:spPr>
          <a:xfrm>
            <a:off x="0" y="44624"/>
            <a:ext cx="12193782" cy="6332242"/>
          </a:xfrm>
          <a:prstGeom prst="rect">
            <a:avLst/>
          </a:prstGeom>
        </p:spPr>
      </p:pic>
      <p:pic>
        <p:nvPicPr>
          <p:cNvPr id="6" name="Picture 5"/>
          <p:cNvPicPr>
            <a:picLocks noChangeAspect="1"/>
          </p:cNvPicPr>
          <p:nvPr/>
        </p:nvPicPr>
        <p:blipFill>
          <a:blip r:embed="rId4"/>
          <a:stretch>
            <a:fillRect/>
          </a:stretch>
        </p:blipFill>
        <p:spPr>
          <a:xfrm>
            <a:off x="10271624" y="446028"/>
            <a:ext cx="1812453" cy="345565"/>
          </a:xfrm>
          <a:prstGeom prst="rect">
            <a:avLst/>
          </a:prstGeom>
        </p:spPr>
      </p:pic>
      <p:sp>
        <p:nvSpPr>
          <p:cNvPr id="8" name="TextBox 7"/>
          <p:cNvSpPr txBox="1"/>
          <p:nvPr/>
        </p:nvSpPr>
        <p:spPr>
          <a:xfrm>
            <a:off x="167597" y="703801"/>
            <a:ext cx="8308152" cy="276927"/>
          </a:xfrm>
          <a:prstGeom prst="rect">
            <a:avLst/>
          </a:prstGeom>
          <a:noFill/>
        </p:spPr>
        <p:txBody>
          <a:bodyPr wrap="square" rtlCol="0">
            <a:spAutoFit/>
          </a:bodyPr>
          <a:lstStyle/>
          <a:p>
            <a:r>
              <a:rPr lang="en-US" sz="1200"/>
              <a:t>Monitor all your motors with one simple software</a:t>
            </a:r>
          </a:p>
        </p:txBody>
      </p:sp>
      <p:sp>
        <p:nvSpPr>
          <p:cNvPr id="12" name="TextBox 11"/>
          <p:cNvSpPr txBox="1"/>
          <p:nvPr/>
        </p:nvSpPr>
        <p:spPr>
          <a:xfrm>
            <a:off x="167596" y="330048"/>
            <a:ext cx="8308152" cy="461545"/>
          </a:xfrm>
          <a:prstGeom prst="rect">
            <a:avLst/>
          </a:prstGeom>
          <a:noFill/>
        </p:spPr>
        <p:txBody>
          <a:bodyPr wrap="square" rtlCol="0">
            <a:spAutoFit/>
          </a:bodyPr>
          <a:lstStyle/>
          <a:p>
            <a:r>
              <a:rPr lang="en-US" sz="2399">
                <a:solidFill>
                  <a:srgbClr val="2150A1"/>
                </a:solidFill>
              </a:rPr>
              <a:t>K6CM Monitoring Tool</a:t>
            </a:r>
          </a:p>
        </p:txBody>
      </p:sp>
      <p:pic>
        <p:nvPicPr>
          <p:cNvPr id="4" name="Picture 3"/>
          <p:cNvPicPr>
            <a:picLocks noChangeAspect="1"/>
          </p:cNvPicPr>
          <p:nvPr/>
        </p:nvPicPr>
        <p:blipFill>
          <a:blip r:embed="rId5"/>
          <a:stretch>
            <a:fillRect/>
          </a:stretch>
        </p:blipFill>
        <p:spPr>
          <a:xfrm>
            <a:off x="1535748" y="1052736"/>
            <a:ext cx="4270632" cy="2568413"/>
          </a:xfrm>
          <a:prstGeom prst="rect">
            <a:avLst/>
          </a:prstGeom>
        </p:spPr>
      </p:pic>
      <p:pic>
        <p:nvPicPr>
          <p:cNvPr id="5" name="Picture 4"/>
          <p:cNvPicPr>
            <a:picLocks noChangeAspect="1"/>
          </p:cNvPicPr>
          <p:nvPr/>
        </p:nvPicPr>
        <p:blipFill>
          <a:blip r:embed="rId6"/>
          <a:stretch>
            <a:fillRect/>
          </a:stretch>
        </p:blipFill>
        <p:spPr>
          <a:xfrm>
            <a:off x="6454452" y="1916832"/>
            <a:ext cx="4305440" cy="2875103"/>
          </a:xfrm>
          <a:prstGeom prst="rect">
            <a:avLst/>
          </a:prstGeom>
        </p:spPr>
      </p:pic>
      <p:pic>
        <p:nvPicPr>
          <p:cNvPr id="7" name="Picture 6"/>
          <p:cNvPicPr>
            <a:picLocks noChangeAspect="1"/>
          </p:cNvPicPr>
          <p:nvPr/>
        </p:nvPicPr>
        <p:blipFill>
          <a:blip r:embed="rId7"/>
          <a:stretch>
            <a:fillRect/>
          </a:stretch>
        </p:blipFill>
        <p:spPr>
          <a:xfrm>
            <a:off x="1535748" y="3657172"/>
            <a:ext cx="4270632" cy="2658616"/>
          </a:xfrm>
          <a:prstGeom prst="rect">
            <a:avLst/>
          </a:prstGeom>
        </p:spPr>
      </p:pic>
      <p:sp>
        <p:nvSpPr>
          <p:cNvPr id="146" name="Text Placeholder 2"/>
          <p:cNvSpPr txBox="1">
            <a:spLocks/>
          </p:cNvSpPr>
          <p:nvPr/>
        </p:nvSpPr>
        <p:spPr>
          <a:xfrm>
            <a:off x="3518679" y="1077017"/>
            <a:ext cx="2287701" cy="749528"/>
          </a:xfrm>
          <a:prstGeom prst="rect">
            <a:avLst/>
          </a:prstGeom>
          <a:solidFill>
            <a:srgbClr val="004875"/>
          </a:solidFill>
          <a:ln>
            <a:noFill/>
          </a:ln>
        </p:spPr>
        <p:txBody>
          <a:bodyPr vert="horz" lIns="91429" tIns="45715" rIns="91429" bIns="45715" rtlCol="0" anchor="ctr">
            <a:normAutofit lnSpcReduction="10000"/>
          </a:bodyPr>
          <a:lstStyle>
            <a:lvl1pPr marL="0" indent="0" algn="l" defTabSz="514350" rtl="0" eaLnBrk="1" latinLnBrk="0" hangingPunct="1">
              <a:spcBef>
                <a:spcPts val="0"/>
              </a:spcBef>
              <a:spcAft>
                <a:spcPts val="450"/>
              </a:spcAft>
              <a:buFont typeface="Arial" pitchFamily="34" charset="0"/>
              <a:buNone/>
              <a:tabLst>
                <a:tab pos="342900" algn="l"/>
                <a:tab pos="685800" algn="l"/>
                <a:tab pos="1028700" algn="l"/>
                <a:tab pos="1371600" algn="l"/>
              </a:tabLst>
              <a:defRPr sz="1800" kern="1200">
                <a:solidFill>
                  <a:srgbClr val="59595B"/>
                </a:solidFill>
                <a:latin typeface="Calibri" panose="020F0502020204030204" pitchFamily="34" charset="0"/>
                <a:ea typeface="+mn-ea"/>
                <a:cs typeface="+mn-cs"/>
              </a:defRPr>
            </a:lvl1pPr>
            <a:lvl2pPr marL="346472" indent="-173831" algn="l" defTabSz="514350" rtl="0" eaLnBrk="1" latinLnBrk="0" hangingPunct="1">
              <a:spcBef>
                <a:spcPts val="0"/>
              </a:spcBef>
              <a:spcAft>
                <a:spcPts val="450"/>
              </a:spcAft>
              <a:buFont typeface="Arial" panose="020B0604020202020204"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2pPr>
            <a:lvl3pPr marL="686991" indent="-170260" algn="l" defTabSz="514350" rtl="0" eaLnBrk="1" latinLnBrk="0" hangingPunct="1">
              <a:spcBef>
                <a:spcPts val="0"/>
              </a:spcBef>
              <a:spcAft>
                <a:spcPts val="450"/>
              </a:spcAft>
              <a:buFont typeface="Myriad Pro" pitchFamily="34" charset="0"/>
              <a:buChar char="º"/>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3pPr>
            <a:lvl4pPr marL="1028700" indent="-170260" algn="l" defTabSz="514350" rtl="0" eaLnBrk="1" latinLnBrk="0" hangingPunct="1">
              <a:spcBef>
                <a:spcPts val="0"/>
              </a:spcBef>
              <a:spcAft>
                <a:spcPts val="450"/>
              </a:spcAft>
              <a:buFont typeface="Arial" pitchFamily="34" charset="0"/>
              <a:buChar char="‒"/>
              <a:tabLst>
                <a:tab pos="257175" algn="l"/>
                <a:tab pos="513160" algn="l"/>
                <a:tab pos="770335" algn="l"/>
                <a:tab pos="1029891" algn="l"/>
              </a:tabLst>
              <a:defRPr sz="1500" kern="1200" spc="-113">
                <a:solidFill>
                  <a:srgbClr val="59595B"/>
                </a:solidFill>
                <a:latin typeface="Calibri" panose="020F0502020204030204" pitchFamily="34" charset="0"/>
                <a:ea typeface="+mn-ea"/>
                <a:cs typeface="+mn-cs"/>
              </a:defRPr>
            </a:lvl4pPr>
            <a:lvl5pPr marL="1372791" indent="-170260" algn="l" defTabSz="514350" rtl="0" eaLnBrk="1" latinLnBrk="0" hangingPunct="1">
              <a:spcBef>
                <a:spcPts val="0"/>
              </a:spcBef>
              <a:spcAft>
                <a:spcPts val="450"/>
              </a:spcAft>
              <a:buFont typeface="Arial"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5pPr>
            <a:lvl6pPr marL="1885724"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58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44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301"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sz="1200" b="1">
                <a:solidFill>
                  <a:srgbClr val="FFC000"/>
                </a:solidFill>
              </a:rPr>
              <a:t>PC Monitoring tool Dashboard</a:t>
            </a:r>
          </a:p>
          <a:p>
            <a:pPr marL="171450" indent="-171450">
              <a:buFont typeface="Arial" panose="020B0604020202020204" pitchFamily="34" charset="0"/>
              <a:buChar char="•"/>
            </a:pPr>
            <a:r>
              <a:rPr lang="en-US" sz="1200">
                <a:solidFill>
                  <a:schemeClr val="accent1">
                    <a:lumMod val="20000"/>
                    <a:lumOff val="80000"/>
                  </a:schemeClr>
                </a:solidFill>
              </a:rPr>
              <a:t>High level view of motor status</a:t>
            </a:r>
          </a:p>
          <a:p>
            <a:pPr marL="171450" indent="-171450">
              <a:buFont typeface="Arial" panose="020B0604020202020204" pitchFamily="34" charset="0"/>
              <a:buChar char="•"/>
            </a:pPr>
            <a:r>
              <a:rPr lang="en-US" sz="1200">
                <a:solidFill>
                  <a:schemeClr val="accent1">
                    <a:lumMod val="20000"/>
                    <a:lumOff val="80000"/>
                  </a:schemeClr>
                </a:solidFill>
              </a:rPr>
              <a:t>Monitors up to 10 motors Max</a:t>
            </a:r>
          </a:p>
        </p:txBody>
      </p:sp>
      <p:sp>
        <p:nvSpPr>
          <p:cNvPr id="69" name="Text Placeholder 2"/>
          <p:cNvSpPr txBox="1">
            <a:spLocks/>
          </p:cNvSpPr>
          <p:nvPr/>
        </p:nvSpPr>
        <p:spPr>
          <a:xfrm>
            <a:off x="3943350" y="3678509"/>
            <a:ext cx="1769270" cy="331057"/>
          </a:xfrm>
          <a:prstGeom prst="rect">
            <a:avLst/>
          </a:prstGeom>
          <a:solidFill>
            <a:srgbClr val="004875"/>
          </a:solidFill>
          <a:ln>
            <a:noFill/>
          </a:ln>
        </p:spPr>
        <p:txBody>
          <a:bodyPr vert="horz" lIns="91429" tIns="45715" rIns="91429" bIns="45715" rtlCol="0" anchor="ctr">
            <a:normAutofit/>
          </a:bodyPr>
          <a:lstStyle>
            <a:lvl1pPr marL="0" indent="0" algn="l" defTabSz="514350" rtl="0" eaLnBrk="1" latinLnBrk="0" hangingPunct="1">
              <a:spcBef>
                <a:spcPts val="0"/>
              </a:spcBef>
              <a:spcAft>
                <a:spcPts val="450"/>
              </a:spcAft>
              <a:buFont typeface="Arial" pitchFamily="34" charset="0"/>
              <a:buNone/>
              <a:tabLst>
                <a:tab pos="342900" algn="l"/>
                <a:tab pos="685800" algn="l"/>
                <a:tab pos="1028700" algn="l"/>
                <a:tab pos="1371600" algn="l"/>
              </a:tabLst>
              <a:defRPr sz="1800" kern="1200">
                <a:solidFill>
                  <a:srgbClr val="59595B"/>
                </a:solidFill>
                <a:latin typeface="Calibri" panose="020F0502020204030204" pitchFamily="34" charset="0"/>
                <a:ea typeface="+mn-ea"/>
                <a:cs typeface="+mn-cs"/>
              </a:defRPr>
            </a:lvl1pPr>
            <a:lvl2pPr marL="346472" indent="-173831" algn="l" defTabSz="514350" rtl="0" eaLnBrk="1" latinLnBrk="0" hangingPunct="1">
              <a:spcBef>
                <a:spcPts val="0"/>
              </a:spcBef>
              <a:spcAft>
                <a:spcPts val="450"/>
              </a:spcAft>
              <a:buFont typeface="Arial" panose="020B0604020202020204"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2pPr>
            <a:lvl3pPr marL="686991" indent="-170260" algn="l" defTabSz="514350" rtl="0" eaLnBrk="1" latinLnBrk="0" hangingPunct="1">
              <a:spcBef>
                <a:spcPts val="0"/>
              </a:spcBef>
              <a:spcAft>
                <a:spcPts val="450"/>
              </a:spcAft>
              <a:buFont typeface="Myriad Pro" pitchFamily="34" charset="0"/>
              <a:buChar char="º"/>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3pPr>
            <a:lvl4pPr marL="1028700" indent="-170260" algn="l" defTabSz="514350" rtl="0" eaLnBrk="1" latinLnBrk="0" hangingPunct="1">
              <a:spcBef>
                <a:spcPts val="0"/>
              </a:spcBef>
              <a:spcAft>
                <a:spcPts val="450"/>
              </a:spcAft>
              <a:buFont typeface="Arial" pitchFamily="34" charset="0"/>
              <a:buChar char="‒"/>
              <a:tabLst>
                <a:tab pos="257175" algn="l"/>
                <a:tab pos="513160" algn="l"/>
                <a:tab pos="770335" algn="l"/>
                <a:tab pos="1029891" algn="l"/>
              </a:tabLst>
              <a:defRPr sz="1500" kern="1200" spc="-113">
                <a:solidFill>
                  <a:srgbClr val="59595B"/>
                </a:solidFill>
                <a:latin typeface="Calibri" panose="020F0502020204030204" pitchFamily="34" charset="0"/>
                <a:ea typeface="+mn-ea"/>
                <a:cs typeface="+mn-cs"/>
              </a:defRPr>
            </a:lvl4pPr>
            <a:lvl5pPr marL="1372791" indent="-170260" algn="l" defTabSz="514350" rtl="0" eaLnBrk="1" latinLnBrk="0" hangingPunct="1">
              <a:spcBef>
                <a:spcPts val="0"/>
              </a:spcBef>
              <a:spcAft>
                <a:spcPts val="450"/>
              </a:spcAft>
              <a:buFont typeface="Arial"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5pPr>
            <a:lvl6pPr marL="1885724"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58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44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301"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sz="1200" b="1">
                <a:solidFill>
                  <a:srgbClr val="FFC000"/>
                </a:solidFill>
              </a:rPr>
              <a:t>Trending view</a:t>
            </a:r>
          </a:p>
        </p:txBody>
      </p:sp>
      <p:sp>
        <p:nvSpPr>
          <p:cNvPr id="70" name="Text Placeholder 2"/>
          <p:cNvSpPr txBox="1">
            <a:spLocks/>
          </p:cNvSpPr>
          <p:nvPr/>
        </p:nvSpPr>
        <p:spPr>
          <a:xfrm>
            <a:off x="9034264" y="1916832"/>
            <a:ext cx="1725628" cy="331057"/>
          </a:xfrm>
          <a:prstGeom prst="rect">
            <a:avLst/>
          </a:prstGeom>
          <a:solidFill>
            <a:srgbClr val="004875"/>
          </a:solidFill>
          <a:ln>
            <a:noFill/>
          </a:ln>
        </p:spPr>
        <p:txBody>
          <a:bodyPr vert="horz" lIns="91429" tIns="45715" rIns="91429" bIns="45715" rtlCol="0" anchor="ctr">
            <a:normAutofit/>
          </a:bodyPr>
          <a:lstStyle>
            <a:lvl1pPr marL="0" indent="0" algn="l" defTabSz="514350" rtl="0" eaLnBrk="1" latinLnBrk="0" hangingPunct="1">
              <a:spcBef>
                <a:spcPts val="0"/>
              </a:spcBef>
              <a:spcAft>
                <a:spcPts val="450"/>
              </a:spcAft>
              <a:buFont typeface="Arial" pitchFamily="34" charset="0"/>
              <a:buNone/>
              <a:tabLst>
                <a:tab pos="342900" algn="l"/>
                <a:tab pos="685800" algn="l"/>
                <a:tab pos="1028700" algn="l"/>
                <a:tab pos="1371600" algn="l"/>
              </a:tabLst>
              <a:defRPr sz="1800" kern="1200">
                <a:solidFill>
                  <a:srgbClr val="59595B"/>
                </a:solidFill>
                <a:latin typeface="Calibri" panose="020F0502020204030204" pitchFamily="34" charset="0"/>
                <a:ea typeface="+mn-ea"/>
                <a:cs typeface="+mn-cs"/>
              </a:defRPr>
            </a:lvl1pPr>
            <a:lvl2pPr marL="346472" indent="-173831" algn="l" defTabSz="514350" rtl="0" eaLnBrk="1" latinLnBrk="0" hangingPunct="1">
              <a:spcBef>
                <a:spcPts val="0"/>
              </a:spcBef>
              <a:spcAft>
                <a:spcPts val="450"/>
              </a:spcAft>
              <a:buFont typeface="Arial" panose="020B0604020202020204"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2pPr>
            <a:lvl3pPr marL="686991" indent="-170260" algn="l" defTabSz="514350" rtl="0" eaLnBrk="1" latinLnBrk="0" hangingPunct="1">
              <a:spcBef>
                <a:spcPts val="0"/>
              </a:spcBef>
              <a:spcAft>
                <a:spcPts val="450"/>
              </a:spcAft>
              <a:buFont typeface="Myriad Pro" pitchFamily="34" charset="0"/>
              <a:buChar char="º"/>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3pPr>
            <a:lvl4pPr marL="1028700" indent="-170260" algn="l" defTabSz="514350" rtl="0" eaLnBrk="1" latinLnBrk="0" hangingPunct="1">
              <a:spcBef>
                <a:spcPts val="0"/>
              </a:spcBef>
              <a:spcAft>
                <a:spcPts val="450"/>
              </a:spcAft>
              <a:buFont typeface="Arial" pitchFamily="34" charset="0"/>
              <a:buChar char="‒"/>
              <a:tabLst>
                <a:tab pos="257175" algn="l"/>
                <a:tab pos="513160" algn="l"/>
                <a:tab pos="770335" algn="l"/>
                <a:tab pos="1029891" algn="l"/>
              </a:tabLst>
              <a:defRPr sz="1500" kern="1200" spc="-113">
                <a:solidFill>
                  <a:srgbClr val="59595B"/>
                </a:solidFill>
                <a:latin typeface="Calibri" panose="020F0502020204030204" pitchFamily="34" charset="0"/>
                <a:ea typeface="+mn-ea"/>
                <a:cs typeface="+mn-cs"/>
              </a:defRPr>
            </a:lvl4pPr>
            <a:lvl5pPr marL="1372791" indent="-170260" algn="l" defTabSz="514350" rtl="0" eaLnBrk="1" latinLnBrk="0" hangingPunct="1">
              <a:spcBef>
                <a:spcPts val="0"/>
              </a:spcBef>
              <a:spcAft>
                <a:spcPts val="450"/>
              </a:spcAft>
              <a:buFont typeface="Arial"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5pPr>
            <a:lvl6pPr marL="1885724"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58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44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301"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sz="1200" b="1">
                <a:solidFill>
                  <a:srgbClr val="FFC000"/>
                </a:solidFill>
              </a:rPr>
              <a:t>Time Stamp view</a:t>
            </a:r>
          </a:p>
        </p:txBody>
      </p:sp>
    </p:spTree>
    <p:extLst>
      <p:ext uri="{BB962C8B-B14F-4D97-AF65-F5344CB8AC3E}">
        <p14:creationId xmlns:p14="http://schemas.microsoft.com/office/powerpoint/2010/main" val="25582871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8">
            <a:extLst>
              <a:ext uri="{FF2B5EF4-FFF2-40B4-BE49-F238E27FC236}">
                <a16:creationId xmlns:a16="http://schemas.microsoft.com/office/drawing/2014/main" id="{54912328-3C08-C642-8C67-79572C90DD17}"/>
              </a:ext>
            </a:extLst>
          </p:cNvPr>
          <p:cNvPicPr>
            <a:picLocks noGrp="1" noChangeAspect="1"/>
          </p:cNvPicPr>
          <p:nvPr>
            <p:ph type="pic" sz="quarter" idx="22"/>
          </p:nvPr>
        </p:nvPicPr>
        <p:blipFill rotWithShape="1">
          <a:blip r:embed="rId3">
            <a:extLst>
              <a:ext uri="{28A0092B-C50C-407E-A947-70E740481C1C}">
                <a14:useLocalDpi xmlns:a14="http://schemas.microsoft.com/office/drawing/2010/main" val="0"/>
              </a:ext>
            </a:extLst>
          </a:blip>
          <a:srcRect l="-108" t="54309" r="108" b="23499"/>
          <a:stretch/>
        </p:blipFill>
        <p:spPr>
          <a:xfrm>
            <a:off x="0" y="893"/>
            <a:ext cx="12194919" cy="3610939"/>
          </a:xfrm>
        </p:spPr>
      </p:pic>
      <p:sp>
        <p:nvSpPr>
          <p:cNvPr id="11" name="Text Placeholder 3"/>
          <p:cNvSpPr>
            <a:spLocks noGrp="1"/>
          </p:cNvSpPr>
          <p:nvPr>
            <p:ph type="body" sz="quarter" idx="17"/>
          </p:nvPr>
        </p:nvSpPr>
        <p:spPr>
          <a:xfrm>
            <a:off x="718115" y="4159340"/>
            <a:ext cx="10785089" cy="722313"/>
          </a:xfrm>
        </p:spPr>
        <p:txBody>
          <a:bodyPr/>
          <a:lstStyle/>
          <a:p>
            <a:r>
              <a:rPr lang="en-US" dirty="0"/>
              <a:t>K7GE:  Servo Motor Insulation Resistance Monitor</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23910" y="235878"/>
            <a:ext cx="3286280" cy="3140968"/>
          </a:xfrm>
          <a:prstGeom prst="rect">
            <a:avLst/>
          </a:prstGeom>
        </p:spPr>
      </p:pic>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66421" y="-723"/>
            <a:ext cx="1872208" cy="3622002"/>
          </a:xfrm>
          <a:prstGeom prst="rect">
            <a:avLst/>
          </a:prstGeom>
        </p:spPr>
      </p:pic>
      <p:pic>
        <p:nvPicPr>
          <p:cNvPr id="18" name="Picture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70676" y="764704"/>
            <a:ext cx="628725" cy="2340023"/>
          </a:xfrm>
          <a:prstGeom prst="rect">
            <a:avLst/>
          </a:prstGeom>
        </p:spPr>
      </p:pic>
      <p:pic>
        <p:nvPicPr>
          <p:cNvPr id="19" name="Picture 1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282111" y="764704"/>
            <a:ext cx="628725" cy="2340023"/>
          </a:xfrm>
          <a:prstGeom prst="rect">
            <a:avLst/>
          </a:prstGeom>
        </p:spPr>
      </p:pic>
      <p:sp>
        <p:nvSpPr>
          <p:cNvPr id="8" name="Text Placeholder 3"/>
          <p:cNvSpPr>
            <a:spLocks noGrp="1"/>
          </p:cNvSpPr>
          <p:nvPr>
            <p:ph type="body" sz="quarter" idx="17"/>
          </p:nvPr>
        </p:nvSpPr>
        <p:spPr>
          <a:xfrm>
            <a:off x="864806" y="4976223"/>
            <a:ext cx="10785089" cy="722313"/>
          </a:xfrm>
        </p:spPr>
        <p:txBody>
          <a:bodyPr/>
          <a:lstStyle/>
          <a:p>
            <a:pPr marL="285750" indent="-285750">
              <a:buFont typeface="Arial" panose="020B0604020202020204" pitchFamily="34" charset="0"/>
              <a:buChar char="•"/>
            </a:pPr>
            <a:r>
              <a:rPr lang="en-US" sz="1800"/>
              <a:t>Insulation resistance monitoring on single phase, 3-phase and servo motors with RS-485 communication output</a:t>
            </a:r>
          </a:p>
          <a:p>
            <a:pPr marL="285750" indent="-285750">
              <a:buFont typeface="Arial" panose="020B0604020202020204" pitchFamily="34" charset="0"/>
              <a:buChar char="•"/>
            </a:pPr>
            <a:endParaRPr lang="en-US" sz="1800"/>
          </a:p>
        </p:txBody>
      </p:sp>
    </p:spTree>
    <p:extLst>
      <p:ext uri="{BB962C8B-B14F-4D97-AF65-F5344CB8AC3E}">
        <p14:creationId xmlns:p14="http://schemas.microsoft.com/office/powerpoint/2010/main" val="12542848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10271624" y="446028"/>
            <a:ext cx="1812453" cy="345565"/>
          </a:xfrm>
          <a:prstGeom prst="rect">
            <a:avLst/>
          </a:prstGeom>
        </p:spPr>
      </p:pic>
      <p:sp>
        <p:nvSpPr>
          <p:cNvPr id="12" name="TextBox 11"/>
          <p:cNvSpPr txBox="1"/>
          <p:nvPr/>
        </p:nvSpPr>
        <p:spPr>
          <a:xfrm>
            <a:off x="167596" y="330048"/>
            <a:ext cx="8308152" cy="461545"/>
          </a:xfrm>
          <a:prstGeom prst="rect">
            <a:avLst/>
          </a:prstGeom>
          <a:noFill/>
        </p:spPr>
        <p:txBody>
          <a:bodyPr wrap="square" rtlCol="0">
            <a:spAutoFit/>
          </a:bodyPr>
          <a:lstStyle/>
          <a:p>
            <a:r>
              <a:rPr lang="en-US" sz="2399" dirty="0" smtClean="0">
                <a:solidFill>
                  <a:srgbClr val="2150A1"/>
                </a:solidFill>
              </a:rPr>
              <a:t>Difference Between K7GE and K6CM-ISM</a:t>
            </a:r>
            <a:endParaRPr lang="en-US" sz="2399" dirty="0">
              <a:solidFill>
                <a:srgbClr val="2150A1"/>
              </a:solidFill>
            </a:endParaRPr>
          </a:p>
        </p:txBody>
      </p:sp>
      <p:grpSp>
        <p:nvGrpSpPr>
          <p:cNvPr id="4" name="Group 3"/>
          <p:cNvGrpSpPr/>
          <p:nvPr/>
        </p:nvGrpSpPr>
        <p:grpSpPr>
          <a:xfrm>
            <a:off x="1125860" y="884659"/>
            <a:ext cx="9600000" cy="5337454"/>
            <a:chOff x="152305" y="1131886"/>
            <a:chExt cx="9600000" cy="5337454"/>
          </a:xfrm>
        </p:grpSpPr>
        <p:pic>
          <p:nvPicPr>
            <p:cNvPr id="13" name="図 8" descr="ロゴ, 会社名&#10;&#10;自動的に生成された説明">
              <a:extLst>
                <a:ext uri="{FF2B5EF4-FFF2-40B4-BE49-F238E27FC236}">
                  <a16:creationId xmlns:a16="http://schemas.microsoft.com/office/drawing/2014/main" id="{55AAD9C4-3671-48C7-8D84-13DDFA1AE7F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73591" y="3007430"/>
              <a:ext cx="1017270" cy="337185"/>
            </a:xfrm>
            <a:prstGeom prst="rect">
              <a:avLst/>
            </a:prstGeom>
          </p:spPr>
        </p:pic>
        <p:sp>
          <p:nvSpPr>
            <p:cNvPr id="15" name="テキスト ボックス 9">
              <a:extLst>
                <a:ext uri="{FF2B5EF4-FFF2-40B4-BE49-F238E27FC236}">
                  <a16:creationId xmlns:a16="http://schemas.microsoft.com/office/drawing/2014/main" id="{1CAE7C31-47A3-4B72-8903-37CA4D5BCDB0}"/>
                </a:ext>
              </a:extLst>
            </p:cNvPr>
            <p:cNvSpPr txBox="1"/>
            <p:nvPr/>
          </p:nvSpPr>
          <p:spPr>
            <a:xfrm>
              <a:off x="1457214" y="3284143"/>
              <a:ext cx="670364" cy="276999"/>
            </a:xfrm>
            <a:prstGeom prst="rect">
              <a:avLst/>
            </a:prstGeom>
            <a:noFill/>
            <a:effectLst/>
          </p:spPr>
          <p:txBody>
            <a:bodyPr wrap="square" rtlCol="0">
              <a:spAutoFit/>
            </a:bodyPr>
            <a:lstStyle/>
            <a:p>
              <a:pPr defTabSz="457200"/>
              <a:r>
                <a:rPr kumimoji="1" lang="en-US" altLang="ja-JP" sz="1200" dirty="0">
                  <a:solidFill>
                    <a:prstClr val="black"/>
                  </a:solidFill>
                  <a:latin typeface="Meiryo UI" panose="020B0604030504040204" pitchFamily="50" charset="-128"/>
                  <a:ea typeface="Meiryo UI" panose="020B0604030504040204" pitchFamily="50" charset="-128"/>
                  <a:cs typeface="メイリオ" pitchFamily="50" charset="-128"/>
                </a:rPr>
                <a:t>(</a:t>
              </a:r>
              <a:r>
                <a:rPr kumimoji="1" lang="en-US" altLang="ja-JP" sz="1200" dirty="0" err="1">
                  <a:solidFill>
                    <a:prstClr val="black"/>
                  </a:solidFill>
                  <a:latin typeface="Meiryo UI" panose="020B0604030504040204" pitchFamily="50" charset="-128"/>
                  <a:ea typeface="Meiryo UI" panose="020B0604030504040204" pitchFamily="50" charset="-128"/>
                  <a:cs typeface="メイリオ" pitchFamily="50" charset="-128"/>
                </a:rPr>
                <a:t>RTU</a:t>
              </a:r>
              <a:r>
                <a:rPr kumimoji="1" lang="en-US" altLang="ja-JP" sz="1200" dirty="0">
                  <a:solidFill>
                    <a:prstClr val="black"/>
                  </a:solidFill>
                  <a:latin typeface="Meiryo UI" panose="020B0604030504040204" pitchFamily="50" charset="-128"/>
                  <a:ea typeface="Meiryo UI" panose="020B0604030504040204" pitchFamily="50" charset="-128"/>
                  <a:cs typeface="メイリオ" pitchFamily="50" charset="-128"/>
                </a:rPr>
                <a:t>)</a:t>
              </a:r>
            </a:p>
          </p:txBody>
        </p:sp>
        <p:pic>
          <p:nvPicPr>
            <p:cNvPr id="16" name="図 10" descr="ロゴ, 会社名&#10;&#10;自動的に生成された説明">
              <a:extLst>
                <a:ext uri="{FF2B5EF4-FFF2-40B4-BE49-F238E27FC236}">
                  <a16:creationId xmlns:a16="http://schemas.microsoft.com/office/drawing/2014/main" id="{DA86A344-9ED6-40AB-83AB-E8683B518B4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73591" y="5338254"/>
              <a:ext cx="1017270" cy="337185"/>
            </a:xfrm>
            <a:prstGeom prst="rect">
              <a:avLst/>
            </a:prstGeom>
          </p:spPr>
        </p:pic>
        <p:pic>
          <p:nvPicPr>
            <p:cNvPr id="18" name="図 11" descr="ロゴ, 会社名&#10;&#10;自動的に生成された説明">
              <a:extLst>
                <a:ext uri="{FF2B5EF4-FFF2-40B4-BE49-F238E27FC236}">
                  <a16:creationId xmlns:a16="http://schemas.microsoft.com/office/drawing/2014/main" id="{6DBD8075-109C-46B9-9043-444DEE87E81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81772" y="4707898"/>
              <a:ext cx="1039368" cy="283464"/>
            </a:xfrm>
            <a:prstGeom prst="rect">
              <a:avLst/>
            </a:prstGeom>
          </p:spPr>
        </p:pic>
        <p:sp>
          <p:nvSpPr>
            <p:cNvPr id="20" name="テキスト ボックス 12">
              <a:extLst>
                <a:ext uri="{FF2B5EF4-FFF2-40B4-BE49-F238E27FC236}">
                  <a16:creationId xmlns:a16="http://schemas.microsoft.com/office/drawing/2014/main" id="{16EE6C22-C5AE-4D3B-ADC2-8C1771FFDE04}"/>
                </a:ext>
              </a:extLst>
            </p:cNvPr>
            <p:cNvSpPr txBox="1"/>
            <p:nvPr/>
          </p:nvSpPr>
          <p:spPr>
            <a:xfrm>
              <a:off x="258895" y="1814549"/>
              <a:ext cx="792433" cy="338554"/>
            </a:xfrm>
            <a:prstGeom prst="rect">
              <a:avLst/>
            </a:prstGeom>
            <a:noFill/>
            <a:effectLst/>
          </p:spPr>
          <p:txBody>
            <a:bodyPr wrap="square" rtlCol="0">
              <a:spAutoFit/>
            </a:bodyPr>
            <a:lstStyle/>
            <a:p>
              <a:pPr defTabSz="457200"/>
              <a:r>
                <a:rPr kumimoji="1" lang="en-US" altLang="ja-JP" sz="1600" b="1" dirty="0">
                  <a:solidFill>
                    <a:prstClr val="black"/>
                  </a:solidFill>
                  <a:latin typeface="Meiryo UI" panose="020B0604030504040204" pitchFamily="50" charset="-128"/>
                  <a:ea typeface="Meiryo UI" panose="020B0604030504040204" pitchFamily="50" charset="-128"/>
                  <a:cs typeface="メイリオ" pitchFamily="50" charset="-128"/>
                </a:rPr>
                <a:t>K7GE</a:t>
              </a:r>
            </a:p>
          </p:txBody>
        </p:sp>
        <p:grpSp>
          <p:nvGrpSpPr>
            <p:cNvPr id="21" name="グループ化 13">
              <a:extLst>
                <a:ext uri="{FF2B5EF4-FFF2-40B4-BE49-F238E27FC236}">
                  <a16:creationId xmlns:a16="http://schemas.microsoft.com/office/drawing/2014/main" id="{686B9DDD-1AB0-4699-8CFA-229780E1CB7B}"/>
                </a:ext>
              </a:extLst>
            </p:cNvPr>
            <p:cNvGrpSpPr>
              <a:grpSpLocks noChangeAspect="1"/>
            </p:cNvGrpSpPr>
            <p:nvPr/>
          </p:nvGrpSpPr>
          <p:grpSpPr>
            <a:xfrm>
              <a:off x="3841287" y="4851921"/>
              <a:ext cx="783866" cy="431488"/>
              <a:chOff x="1387679" y="1974396"/>
              <a:chExt cx="1216919" cy="669870"/>
            </a:xfrm>
            <a:effectLst/>
          </p:grpSpPr>
          <p:sp>
            <p:nvSpPr>
              <p:cNvPr id="22" name="二等辺三角形 14">
                <a:extLst>
                  <a:ext uri="{FF2B5EF4-FFF2-40B4-BE49-F238E27FC236}">
                    <a16:creationId xmlns:a16="http://schemas.microsoft.com/office/drawing/2014/main" id="{2513EE75-2CC4-4770-A135-A96BDD119C8B}"/>
                  </a:ext>
                </a:extLst>
              </p:cNvPr>
              <p:cNvSpPr/>
              <p:nvPr/>
            </p:nvSpPr>
            <p:spPr>
              <a:xfrm>
                <a:off x="1387679" y="1974396"/>
                <a:ext cx="388219" cy="390278"/>
              </a:xfrm>
              <a:prstGeom prst="triangle">
                <a:avLst/>
              </a:prstGeom>
              <a:noFill/>
              <a:ln w="31750"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smtClean="0">
                  <a:ln>
                    <a:noFill/>
                  </a:ln>
                  <a:solidFill>
                    <a:prstClr val="white"/>
                  </a:solidFill>
                  <a:effectLst/>
                  <a:uLnTx/>
                  <a:uFillTx/>
                  <a:latin typeface="Calibri"/>
                  <a:ea typeface="ＭＳ Ｐゴシック" panose="020B0600070205080204" pitchFamily="34" charset="-128"/>
                  <a:cs typeface="+mn-cs"/>
                </a:endParaRPr>
              </a:p>
            </p:txBody>
          </p:sp>
          <p:cxnSp>
            <p:nvCxnSpPr>
              <p:cNvPr id="23" name="直線コネクタ 15">
                <a:extLst>
                  <a:ext uri="{FF2B5EF4-FFF2-40B4-BE49-F238E27FC236}">
                    <a16:creationId xmlns:a16="http://schemas.microsoft.com/office/drawing/2014/main" id="{324DFA50-61BD-481B-BB72-95B4E1FBA40B}"/>
                  </a:ext>
                </a:extLst>
              </p:cNvPr>
              <p:cNvCxnSpPr>
                <a:stCxn id="22" idx="0"/>
              </p:cNvCxnSpPr>
              <p:nvPr/>
            </p:nvCxnSpPr>
            <p:spPr>
              <a:xfrm>
                <a:off x="1581789" y="1974396"/>
                <a:ext cx="954185" cy="0"/>
              </a:xfrm>
              <a:prstGeom prst="line">
                <a:avLst/>
              </a:prstGeom>
              <a:noFill/>
              <a:ln w="25400" cap="flat" cmpd="sng" algn="ctr">
                <a:solidFill>
                  <a:srgbClr val="4F81BD"/>
                </a:solidFill>
                <a:prstDash val="solid"/>
              </a:ln>
              <a:effectLst>
                <a:outerShdw blurRad="40000" dist="20000" dir="5400000" rotWithShape="0">
                  <a:srgbClr val="000000">
                    <a:alpha val="38000"/>
                  </a:srgbClr>
                </a:outerShdw>
              </a:effectLst>
            </p:spPr>
          </p:cxnSp>
          <p:cxnSp>
            <p:nvCxnSpPr>
              <p:cNvPr id="24" name="直線コネクタ 16">
                <a:extLst>
                  <a:ext uri="{FF2B5EF4-FFF2-40B4-BE49-F238E27FC236}">
                    <a16:creationId xmlns:a16="http://schemas.microsoft.com/office/drawing/2014/main" id="{E4FC57FF-BDE0-4C47-BC9C-D6EBD1CE9608}"/>
                  </a:ext>
                </a:extLst>
              </p:cNvPr>
              <p:cNvCxnSpPr>
                <a:stCxn id="22" idx="2"/>
              </p:cNvCxnSpPr>
              <p:nvPr/>
            </p:nvCxnSpPr>
            <p:spPr>
              <a:xfrm>
                <a:off x="1387679" y="2364674"/>
                <a:ext cx="0" cy="279592"/>
              </a:xfrm>
              <a:prstGeom prst="line">
                <a:avLst/>
              </a:prstGeom>
              <a:noFill/>
              <a:ln w="25400" cap="flat" cmpd="sng" algn="ctr">
                <a:solidFill>
                  <a:srgbClr val="4F81BD"/>
                </a:solidFill>
                <a:prstDash val="solid"/>
              </a:ln>
              <a:effectLst>
                <a:outerShdw blurRad="40000" dist="20000" dir="5400000" rotWithShape="0">
                  <a:srgbClr val="000000">
                    <a:alpha val="38000"/>
                  </a:srgbClr>
                </a:outerShdw>
              </a:effectLst>
            </p:spPr>
          </p:cxnSp>
          <p:cxnSp>
            <p:nvCxnSpPr>
              <p:cNvPr id="25" name="直線コネクタ 17">
                <a:extLst>
                  <a:ext uri="{FF2B5EF4-FFF2-40B4-BE49-F238E27FC236}">
                    <a16:creationId xmlns:a16="http://schemas.microsoft.com/office/drawing/2014/main" id="{14ED23C0-8C60-4CB3-88C8-74D2A13126AC}"/>
                  </a:ext>
                </a:extLst>
              </p:cNvPr>
              <p:cNvCxnSpPr>
                <a:stCxn id="22" idx="4"/>
              </p:cNvCxnSpPr>
              <p:nvPr/>
            </p:nvCxnSpPr>
            <p:spPr>
              <a:xfrm flipV="1">
                <a:off x="1775898" y="2350575"/>
                <a:ext cx="760075" cy="14099"/>
              </a:xfrm>
              <a:prstGeom prst="line">
                <a:avLst/>
              </a:prstGeom>
              <a:noFill/>
              <a:ln w="25400" cap="flat" cmpd="sng" algn="ctr">
                <a:solidFill>
                  <a:srgbClr val="4F81BD"/>
                </a:solidFill>
                <a:prstDash val="solid"/>
              </a:ln>
              <a:effectLst>
                <a:outerShdw blurRad="40000" dist="20000" dir="5400000" rotWithShape="0">
                  <a:srgbClr val="000000">
                    <a:alpha val="38000"/>
                  </a:srgbClr>
                </a:outerShdw>
              </a:effectLst>
            </p:spPr>
          </p:cxnSp>
          <p:cxnSp>
            <p:nvCxnSpPr>
              <p:cNvPr id="26" name="直線コネクタ 18">
                <a:extLst>
                  <a:ext uri="{FF2B5EF4-FFF2-40B4-BE49-F238E27FC236}">
                    <a16:creationId xmlns:a16="http://schemas.microsoft.com/office/drawing/2014/main" id="{7C1E8763-2FB9-4DD3-968E-71F1B8DAA0C9}"/>
                  </a:ext>
                </a:extLst>
              </p:cNvPr>
              <p:cNvCxnSpPr/>
              <p:nvPr/>
            </p:nvCxnSpPr>
            <p:spPr>
              <a:xfrm>
                <a:off x="1387679" y="2643690"/>
                <a:ext cx="1216919" cy="0"/>
              </a:xfrm>
              <a:prstGeom prst="line">
                <a:avLst/>
              </a:prstGeom>
              <a:noFill/>
              <a:ln w="25400" cap="flat" cmpd="sng" algn="ctr">
                <a:solidFill>
                  <a:srgbClr val="4F81BD"/>
                </a:solidFill>
                <a:prstDash val="solid"/>
              </a:ln>
              <a:effectLst>
                <a:outerShdw blurRad="40000" dist="20000" dir="5400000" rotWithShape="0">
                  <a:srgbClr val="000000">
                    <a:alpha val="38000"/>
                  </a:srgbClr>
                </a:outerShdw>
              </a:effectLst>
            </p:spPr>
          </p:cxnSp>
          <p:cxnSp>
            <p:nvCxnSpPr>
              <p:cNvPr id="27" name="直線コネクタ 19">
                <a:extLst>
                  <a:ext uri="{FF2B5EF4-FFF2-40B4-BE49-F238E27FC236}">
                    <a16:creationId xmlns:a16="http://schemas.microsoft.com/office/drawing/2014/main" id="{EA7B8A55-EC58-4980-8263-6343C8841CC2}"/>
                  </a:ext>
                </a:extLst>
              </p:cNvPr>
              <p:cNvCxnSpPr>
                <a:stCxn id="22" idx="4"/>
              </p:cNvCxnSpPr>
              <p:nvPr/>
            </p:nvCxnSpPr>
            <p:spPr>
              <a:xfrm>
                <a:off x="1775898" y="2364674"/>
                <a:ext cx="0" cy="81955"/>
              </a:xfrm>
              <a:prstGeom prst="line">
                <a:avLst/>
              </a:prstGeom>
              <a:noFill/>
              <a:ln w="25400" cap="flat" cmpd="sng" algn="ctr">
                <a:solidFill>
                  <a:srgbClr val="4F81BD"/>
                </a:solidFill>
                <a:prstDash val="solid"/>
              </a:ln>
              <a:effectLst>
                <a:outerShdw blurRad="40000" dist="20000" dir="5400000" rotWithShape="0">
                  <a:srgbClr val="000000">
                    <a:alpha val="38000"/>
                  </a:srgbClr>
                </a:outerShdw>
              </a:effectLst>
            </p:spPr>
          </p:cxnSp>
          <p:cxnSp>
            <p:nvCxnSpPr>
              <p:cNvPr id="28" name="直線コネクタ 20">
                <a:extLst>
                  <a:ext uri="{FF2B5EF4-FFF2-40B4-BE49-F238E27FC236}">
                    <a16:creationId xmlns:a16="http://schemas.microsoft.com/office/drawing/2014/main" id="{E18DFAB7-981C-4726-8627-B03AE90153A3}"/>
                  </a:ext>
                </a:extLst>
              </p:cNvPr>
              <p:cNvCxnSpPr/>
              <p:nvPr/>
            </p:nvCxnSpPr>
            <p:spPr>
              <a:xfrm>
                <a:off x="1670020" y="2446628"/>
                <a:ext cx="240002" cy="0"/>
              </a:xfrm>
              <a:prstGeom prst="line">
                <a:avLst/>
              </a:prstGeom>
              <a:noFill/>
              <a:ln w="25400" cap="flat" cmpd="sng" algn="ctr">
                <a:solidFill>
                  <a:srgbClr val="4F81BD"/>
                </a:solidFill>
                <a:prstDash val="solid"/>
              </a:ln>
              <a:effectLst>
                <a:outerShdw blurRad="40000" dist="20000" dir="5400000" rotWithShape="0">
                  <a:srgbClr val="000000">
                    <a:alpha val="38000"/>
                  </a:srgbClr>
                </a:outerShdw>
              </a:effectLst>
            </p:spPr>
          </p:cxnSp>
          <p:cxnSp>
            <p:nvCxnSpPr>
              <p:cNvPr id="29" name="直線コネクタ 21">
                <a:extLst>
                  <a:ext uri="{FF2B5EF4-FFF2-40B4-BE49-F238E27FC236}">
                    <a16:creationId xmlns:a16="http://schemas.microsoft.com/office/drawing/2014/main" id="{C179D6D3-92FD-4B0A-BC64-97EE37192B4D}"/>
                  </a:ext>
                </a:extLst>
              </p:cNvPr>
              <p:cNvCxnSpPr/>
              <p:nvPr/>
            </p:nvCxnSpPr>
            <p:spPr>
              <a:xfrm>
                <a:off x="1697629" y="2477509"/>
                <a:ext cx="156539" cy="0"/>
              </a:xfrm>
              <a:prstGeom prst="line">
                <a:avLst/>
              </a:prstGeom>
              <a:noFill/>
              <a:ln w="25400" cap="flat" cmpd="sng" algn="ctr">
                <a:solidFill>
                  <a:srgbClr val="4F81BD"/>
                </a:solidFill>
                <a:prstDash val="solid"/>
              </a:ln>
              <a:effectLst>
                <a:outerShdw blurRad="40000" dist="20000" dir="5400000" rotWithShape="0">
                  <a:srgbClr val="000000">
                    <a:alpha val="38000"/>
                  </a:srgbClr>
                </a:outerShdw>
              </a:effectLst>
            </p:spPr>
          </p:cxnSp>
          <p:cxnSp>
            <p:nvCxnSpPr>
              <p:cNvPr id="30" name="直線コネクタ 22">
                <a:extLst>
                  <a:ext uri="{FF2B5EF4-FFF2-40B4-BE49-F238E27FC236}">
                    <a16:creationId xmlns:a16="http://schemas.microsoft.com/office/drawing/2014/main" id="{2426A268-30A8-447E-A12D-7B8F732AEB57}"/>
                  </a:ext>
                </a:extLst>
              </p:cNvPr>
              <p:cNvCxnSpPr/>
              <p:nvPr/>
            </p:nvCxnSpPr>
            <p:spPr>
              <a:xfrm>
                <a:off x="1716899" y="2508808"/>
                <a:ext cx="99366" cy="0"/>
              </a:xfrm>
              <a:prstGeom prst="line">
                <a:avLst/>
              </a:prstGeom>
              <a:noFill/>
              <a:ln w="25400" cap="flat" cmpd="sng" algn="ctr">
                <a:solidFill>
                  <a:srgbClr val="4F81BD"/>
                </a:solidFill>
                <a:prstDash val="solid"/>
              </a:ln>
              <a:effectLst>
                <a:outerShdw blurRad="40000" dist="20000" dir="5400000" rotWithShape="0">
                  <a:srgbClr val="000000">
                    <a:alpha val="38000"/>
                  </a:srgbClr>
                </a:outerShdw>
              </a:effectLst>
            </p:spPr>
          </p:cxnSp>
        </p:grpSp>
        <p:pic>
          <p:nvPicPr>
            <p:cNvPr id="31" name="Picture 2" descr="C:\Users\025000557\Pictures\モータ.png">
              <a:extLst>
                <a:ext uri="{FF2B5EF4-FFF2-40B4-BE49-F238E27FC236}">
                  <a16:creationId xmlns:a16="http://schemas.microsoft.com/office/drawing/2014/main" id="{D3DC874A-B489-4563-AF7F-511E5C29587F}"/>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330096" y="4697581"/>
              <a:ext cx="707231" cy="707231"/>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32" name="Picture 2" descr="C:\Users\025000557\Pictures\モータ.png">
              <a:extLst>
                <a:ext uri="{FF2B5EF4-FFF2-40B4-BE49-F238E27FC236}">
                  <a16:creationId xmlns:a16="http://schemas.microsoft.com/office/drawing/2014/main" id="{CF8D5F22-F954-401F-8BC0-3121AAE21DBD}"/>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490341" y="2949952"/>
              <a:ext cx="857250" cy="857250"/>
            </a:xfrm>
            <a:prstGeom prst="rect">
              <a:avLst/>
            </a:prstGeom>
            <a:noFill/>
            <a:effectLst/>
            <a:extLst>
              <a:ext uri="{909E8E84-426E-40DD-AFC4-6F175D3DCCD1}">
                <a14:hiddenFill xmlns:a14="http://schemas.microsoft.com/office/drawing/2010/main">
                  <a:solidFill>
                    <a:srgbClr val="FFFFFF"/>
                  </a:solidFill>
                </a14:hiddenFill>
              </a:ext>
            </a:extLst>
          </p:spPr>
        </p:pic>
        <p:grpSp>
          <p:nvGrpSpPr>
            <p:cNvPr id="33" name="グループ化 25">
              <a:extLst>
                <a:ext uri="{FF2B5EF4-FFF2-40B4-BE49-F238E27FC236}">
                  <a16:creationId xmlns:a16="http://schemas.microsoft.com/office/drawing/2014/main" id="{A9465E89-916F-409A-879A-A4A504D7876A}"/>
                </a:ext>
              </a:extLst>
            </p:cNvPr>
            <p:cNvGrpSpPr>
              <a:grpSpLocks noChangeAspect="1"/>
            </p:cNvGrpSpPr>
            <p:nvPr/>
          </p:nvGrpSpPr>
          <p:grpSpPr>
            <a:xfrm>
              <a:off x="3731453" y="5616706"/>
              <a:ext cx="1103524" cy="557128"/>
              <a:chOff x="2450366" y="2380276"/>
              <a:chExt cx="3295601" cy="1663827"/>
            </a:xfrm>
            <a:effectLst/>
          </p:grpSpPr>
          <p:cxnSp>
            <p:nvCxnSpPr>
              <p:cNvPr id="34" name="直線コネクタ 26">
                <a:extLst>
                  <a:ext uri="{FF2B5EF4-FFF2-40B4-BE49-F238E27FC236}">
                    <a16:creationId xmlns:a16="http://schemas.microsoft.com/office/drawing/2014/main" id="{164D8ED6-B5CE-437C-9393-2E225FC8B757}"/>
                  </a:ext>
                </a:extLst>
              </p:cNvPr>
              <p:cNvCxnSpPr/>
              <p:nvPr/>
            </p:nvCxnSpPr>
            <p:spPr>
              <a:xfrm>
                <a:off x="3208794" y="2380277"/>
                <a:ext cx="0" cy="742049"/>
              </a:xfrm>
              <a:prstGeom prst="line">
                <a:avLst/>
              </a:prstGeom>
              <a:noFill/>
              <a:ln w="25400" cap="flat" cmpd="sng" algn="ctr">
                <a:solidFill>
                  <a:srgbClr val="4F81BD"/>
                </a:solidFill>
                <a:prstDash val="solid"/>
              </a:ln>
              <a:effectLst>
                <a:outerShdw blurRad="40000" dist="20000" dir="5400000" rotWithShape="0">
                  <a:srgbClr val="000000">
                    <a:alpha val="38000"/>
                  </a:srgbClr>
                </a:outerShdw>
              </a:effectLst>
            </p:spPr>
          </p:cxnSp>
          <p:cxnSp>
            <p:nvCxnSpPr>
              <p:cNvPr id="35" name="直線コネクタ 27">
                <a:extLst>
                  <a:ext uri="{FF2B5EF4-FFF2-40B4-BE49-F238E27FC236}">
                    <a16:creationId xmlns:a16="http://schemas.microsoft.com/office/drawing/2014/main" id="{C6F3D9F6-439E-4FF3-8AA9-EA817B887D15}"/>
                  </a:ext>
                </a:extLst>
              </p:cNvPr>
              <p:cNvCxnSpPr/>
              <p:nvPr/>
            </p:nvCxnSpPr>
            <p:spPr>
              <a:xfrm flipH="1">
                <a:off x="2450366" y="3122325"/>
                <a:ext cx="758429" cy="554736"/>
              </a:xfrm>
              <a:prstGeom prst="line">
                <a:avLst/>
              </a:prstGeom>
              <a:noFill/>
              <a:ln w="25400" cap="flat" cmpd="sng" algn="ctr">
                <a:solidFill>
                  <a:srgbClr val="4F81BD"/>
                </a:solidFill>
                <a:prstDash val="solid"/>
              </a:ln>
              <a:effectLst>
                <a:outerShdw blurRad="40000" dist="20000" dir="5400000" rotWithShape="0">
                  <a:srgbClr val="000000">
                    <a:alpha val="38000"/>
                  </a:srgbClr>
                </a:outerShdw>
              </a:effectLst>
            </p:spPr>
          </p:cxnSp>
          <p:cxnSp>
            <p:nvCxnSpPr>
              <p:cNvPr id="36" name="直線コネクタ 28">
                <a:extLst>
                  <a:ext uri="{FF2B5EF4-FFF2-40B4-BE49-F238E27FC236}">
                    <a16:creationId xmlns:a16="http://schemas.microsoft.com/office/drawing/2014/main" id="{61FB060C-43BD-44C2-BA08-5027E1A0CE79}"/>
                  </a:ext>
                </a:extLst>
              </p:cNvPr>
              <p:cNvCxnSpPr/>
              <p:nvPr/>
            </p:nvCxnSpPr>
            <p:spPr>
              <a:xfrm>
                <a:off x="3208794" y="3129035"/>
                <a:ext cx="758429" cy="554736"/>
              </a:xfrm>
              <a:prstGeom prst="line">
                <a:avLst/>
              </a:prstGeom>
              <a:noFill/>
              <a:ln w="25400" cap="flat" cmpd="sng" algn="ctr">
                <a:solidFill>
                  <a:srgbClr val="4F81BD"/>
                </a:solidFill>
                <a:prstDash val="solid"/>
              </a:ln>
              <a:effectLst>
                <a:outerShdw blurRad="40000" dist="20000" dir="5400000" rotWithShape="0">
                  <a:srgbClr val="000000">
                    <a:alpha val="38000"/>
                  </a:srgbClr>
                </a:outerShdw>
              </a:effectLst>
            </p:spPr>
          </p:cxnSp>
          <p:grpSp>
            <p:nvGrpSpPr>
              <p:cNvPr id="37" name="グループ化 29">
                <a:extLst>
                  <a:ext uri="{FF2B5EF4-FFF2-40B4-BE49-F238E27FC236}">
                    <a16:creationId xmlns:a16="http://schemas.microsoft.com/office/drawing/2014/main" id="{69953D25-AE6E-431F-B7FC-7A51B6AC12E6}"/>
                  </a:ext>
                </a:extLst>
              </p:cNvPr>
              <p:cNvGrpSpPr/>
              <p:nvPr/>
            </p:nvGrpSpPr>
            <p:grpSpPr>
              <a:xfrm>
                <a:off x="3419834" y="3210354"/>
                <a:ext cx="316561" cy="316992"/>
                <a:chOff x="2619375" y="3126284"/>
                <a:chExt cx="457200" cy="419100"/>
              </a:xfrm>
            </p:grpSpPr>
            <p:sp>
              <p:nvSpPr>
                <p:cNvPr id="55" name="円/楕円 73">
                  <a:extLst>
                    <a:ext uri="{FF2B5EF4-FFF2-40B4-BE49-F238E27FC236}">
                      <a16:creationId xmlns:a16="http://schemas.microsoft.com/office/drawing/2014/main" id="{AABB9AB4-9EF2-4B5B-B08B-681260DD455B}"/>
                    </a:ext>
                  </a:extLst>
                </p:cNvPr>
                <p:cNvSpPr/>
                <p:nvPr/>
              </p:nvSpPr>
              <p:spPr>
                <a:xfrm>
                  <a:off x="2619375" y="3126284"/>
                  <a:ext cx="457200" cy="419100"/>
                </a:xfrm>
                <a:prstGeom prst="ellipse">
                  <a:avLst/>
                </a:prstGeom>
                <a:solidFill>
                  <a:sysClr val="window" lastClr="FFFFFF"/>
                </a:soli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smtClean="0">
                    <a:ln>
                      <a:noFill/>
                    </a:ln>
                    <a:solidFill>
                      <a:prstClr val="white"/>
                    </a:solidFill>
                    <a:effectLst/>
                    <a:uLnTx/>
                    <a:uFillTx/>
                    <a:latin typeface="Calibri"/>
                    <a:ea typeface="ＭＳ Ｐゴシック" panose="020B0600070205080204" pitchFamily="34" charset="-128"/>
                    <a:cs typeface="+mn-cs"/>
                  </a:endParaRPr>
                </a:p>
              </p:txBody>
            </p:sp>
            <p:sp>
              <p:nvSpPr>
                <p:cNvPr id="56" name="フリーフォーム 74">
                  <a:extLst>
                    <a:ext uri="{FF2B5EF4-FFF2-40B4-BE49-F238E27FC236}">
                      <a16:creationId xmlns:a16="http://schemas.microsoft.com/office/drawing/2014/main" id="{72D71B47-F6F0-46C1-9EF1-CBCFA8527956}"/>
                    </a:ext>
                  </a:extLst>
                </p:cNvPr>
                <p:cNvSpPr/>
                <p:nvPr/>
              </p:nvSpPr>
              <p:spPr>
                <a:xfrm>
                  <a:off x="2705100" y="3224600"/>
                  <a:ext cx="285750" cy="222467"/>
                </a:xfrm>
                <a:custGeom>
                  <a:avLst/>
                  <a:gdLst>
                    <a:gd name="connsiteX0" fmla="*/ 0 w 419100"/>
                    <a:gd name="connsiteY0" fmla="*/ 261221 h 444935"/>
                    <a:gd name="connsiteX1" fmla="*/ 152400 w 419100"/>
                    <a:gd name="connsiteY1" fmla="*/ 4046 h 444935"/>
                    <a:gd name="connsiteX2" fmla="*/ 266700 w 419100"/>
                    <a:gd name="connsiteY2" fmla="*/ 442196 h 444935"/>
                    <a:gd name="connsiteX3" fmla="*/ 419100 w 419100"/>
                    <a:gd name="connsiteY3" fmla="*/ 156446 h 444935"/>
                  </a:gdLst>
                  <a:ahLst/>
                  <a:cxnLst>
                    <a:cxn ang="0">
                      <a:pos x="connsiteX0" y="connsiteY0"/>
                    </a:cxn>
                    <a:cxn ang="0">
                      <a:pos x="connsiteX1" y="connsiteY1"/>
                    </a:cxn>
                    <a:cxn ang="0">
                      <a:pos x="connsiteX2" y="connsiteY2"/>
                    </a:cxn>
                    <a:cxn ang="0">
                      <a:pos x="connsiteX3" y="connsiteY3"/>
                    </a:cxn>
                  </a:cxnLst>
                  <a:rect l="l" t="t" r="r" b="b"/>
                  <a:pathLst>
                    <a:path w="419100" h="444935">
                      <a:moveTo>
                        <a:pt x="0" y="261221"/>
                      </a:moveTo>
                      <a:cubicBezTo>
                        <a:pt x="53975" y="117552"/>
                        <a:pt x="107950" y="-26116"/>
                        <a:pt x="152400" y="4046"/>
                      </a:cubicBezTo>
                      <a:cubicBezTo>
                        <a:pt x="196850" y="34208"/>
                        <a:pt x="222250" y="416796"/>
                        <a:pt x="266700" y="442196"/>
                      </a:cubicBezTo>
                      <a:cubicBezTo>
                        <a:pt x="311150" y="467596"/>
                        <a:pt x="365125" y="312021"/>
                        <a:pt x="419100" y="156446"/>
                      </a:cubicBezTo>
                    </a:path>
                  </a:pathLst>
                </a:custGeom>
                <a:noFill/>
                <a:ln w="25400" cap="flat" cmpd="sng" algn="ctr">
                  <a:solidFill>
                    <a:srgbClr val="4F81BD"/>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smtClean="0">
                    <a:ln>
                      <a:noFill/>
                    </a:ln>
                    <a:solidFill>
                      <a:prstClr val="black"/>
                    </a:solidFill>
                    <a:effectLst/>
                    <a:uLnTx/>
                    <a:uFillTx/>
                    <a:latin typeface="Calibri"/>
                    <a:ea typeface="ＭＳ Ｐゴシック" panose="020B0600070205080204" pitchFamily="34" charset="-128"/>
                    <a:cs typeface="+mn-cs"/>
                  </a:endParaRPr>
                </a:p>
              </p:txBody>
            </p:sp>
          </p:grpSp>
          <p:grpSp>
            <p:nvGrpSpPr>
              <p:cNvPr id="38" name="グループ化 30">
                <a:extLst>
                  <a:ext uri="{FF2B5EF4-FFF2-40B4-BE49-F238E27FC236}">
                    <a16:creationId xmlns:a16="http://schemas.microsoft.com/office/drawing/2014/main" id="{E60A1ECC-65F5-4650-899F-1ACA4687040F}"/>
                  </a:ext>
                </a:extLst>
              </p:cNvPr>
              <p:cNvGrpSpPr/>
              <p:nvPr/>
            </p:nvGrpSpPr>
            <p:grpSpPr>
              <a:xfrm>
                <a:off x="2671299" y="3241197"/>
                <a:ext cx="316561" cy="316992"/>
                <a:chOff x="2619375" y="3126284"/>
                <a:chExt cx="457200" cy="419100"/>
              </a:xfrm>
            </p:grpSpPr>
            <p:sp>
              <p:nvSpPr>
                <p:cNvPr id="53" name="円/楕円 76">
                  <a:extLst>
                    <a:ext uri="{FF2B5EF4-FFF2-40B4-BE49-F238E27FC236}">
                      <a16:creationId xmlns:a16="http://schemas.microsoft.com/office/drawing/2014/main" id="{00E19550-868F-4432-B607-1DB4DA03FA31}"/>
                    </a:ext>
                  </a:extLst>
                </p:cNvPr>
                <p:cNvSpPr/>
                <p:nvPr/>
              </p:nvSpPr>
              <p:spPr>
                <a:xfrm>
                  <a:off x="2619375" y="3126284"/>
                  <a:ext cx="457200" cy="419100"/>
                </a:xfrm>
                <a:prstGeom prst="ellipse">
                  <a:avLst/>
                </a:prstGeom>
                <a:solidFill>
                  <a:sysClr val="window" lastClr="FFFFFF"/>
                </a:soli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smtClean="0">
                    <a:ln>
                      <a:noFill/>
                    </a:ln>
                    <a:solidFill>
                      <a:prstClr val="white"/>
                    </a:solidFill>
                    <a:effectLst/>
                    <a:uLnTx/>
                    <a:uFillTx/>
                    <a:latin typeface="Calibri"/>
                    <a:ea typeface="ＭＳ Ｐゴシック" panose="020B0600070205080204" pitchFamily="34" charset="-128"/>
                    <a:cs typeface="+mn-cs"/>
                  </a:endParaRPr>
                </a:p>
              </p:txBody>
            </p:sp>
            <p:sp>
              <p:nvSpPr>
                <p:cNvPr id="54" name="フリーフォーム 77">
                  <a:extLst>
                    <a:ext uri="{FF2B5EF4-FFF2-40B4-BE49-F238E27FC236}">
                      <a16:creationId xmlns:a16="http://schemas.microsoft.com/office/drawing/2014/main" id="{998232A0-A6F0-47C4-A43D-FBF2545C1871}"/>
                    </a:ext>
                  </a:extLst>
                </p:cNvPr>
                <p:cNvSpPr/>
                <p:nvPr/>
              </p:nvSpPr>
              <p:spPr>
                <a:xfrm>
                  <a:off x="2705100" y="3224600"/>
                  <a:ext cx="285750" cy="222467"/>
                </a:xfrm>
                <a:custGeom>
                  <a:avLst/>
                  <a:gdLst>
                    <a:gd name="connsiteX0" fmla="*/ 0 w 419100"/>
                    <a:gd name="connsiteY0" fmla="*/ 261221 h 444935"/>
                    <a:gd name="connsiteX1" fmla="*/ 152400 w 419100"/>
                    <a:gd name="connsiteY1" fmla="*/ 4046 h 444935"/>
                    <a:gd name="connsiteX2" fmla="*/ 266700 w 419100"/>
                    <a:gd name="connsiteY2" fmla="*/ 442196 h 444935"/>
                    <a:gd name="connsiteX3" fmla="*/ 419100 w 419100"/>
                    <a:gd name="connsiteY3" fmla="*/ 156446 h 444935"/>
                  </a:gdLst>
                  <a:ahLst/>
                  <a:cxnLst>
                    <a:cxn ang="0">
                      <a:pos x="connsiteX0" y="connsiteY0"/>
                    </a:cxn>
                    <a:cxn ang="0">
                      <a:pos x="connsiteX1" y="connsiteY1"/>
                    </a:cxn>
                    <a:cxn ang="0">
                      <a:pos x="connsiteX2" y="connsiteY2"/>
                    </a:cxn>
                    <a:cxn ang="0">
                      <a:pos x="connsiteX3" y="connsiteY3"/>
                    </a:cxn>
                  </a:cxnLst>
                  <a:rect l="l" t="t" r="r" b="b"/>
                  <a:pathLst>
                    <a:path w="419100" h="444935">
                      <a:moveTo>
                        <a:pt x="0" y="261221"/>
                      </a:moveTo>
                      <a:cubicBezTo>
                        <a:pt x="53975" y="117552"/>
                        <a:pt x="107950" y="-26116"/>
                        <a:pt x="152400" y="4046"/>
                      </a:cubicBezTo>
                      <a:cubicBezTo>
                        <a:pt x="196850" y="34208"/>
                        <a:pt x="222250" y="416796"/>
                        <a:pt x="266700" y="442196"/>
                      </a:cubicBezTo>
                      <a:cubicBezTo>
                        <a:pt x="311150" y="467596"/>
                        <a:pt x="365125" y="312021"/>
                        <a:pt x="419100" y="156446"/>
                      </a:cubicBezTo>
                    </a:path>
                  </a:pathLst>
                </a:custGeom>
                <a:noFill/>
                <a:ln w="25400" cap="flat" cmpd="sng" algn="ctr">
                  <a:solidFill>
                    <a:srgbClr val="4F81BD"/>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smtClean="0">
                    <a:ln>
                      <a:noFill/>
                    </a:ln>
                    <a:solidFill>
                      <a:prstClr val="black"/>
                    </a:solidFill>
                    <a:effectLst/>
                    <a:uLnTx/>
                    <a:uFillTx/>
                    <a:latin typeface="Calibri"/>
                    <a:ea typeface="ＭＳ Ｐゴシック" panose="020B0600070205080204" pitchFamily="34" charset="-128"/>
                    <a:cs typeface="+mn-cs"/>
                  </a:endParaRPr>
                </a:p>
              </p:txBody>
            </p:sp>
          </p:grpSp>
          <p:grpSp>
            <p:nvGrpSpPr>
              <p:cNvPr id="39" name="グループ化 31">
                <a:extLst>
                  <a:ext uri="{FF2B5EF4-FFF2-40B4-BE49-F238E27FC236}">
                    <a16:creationId xmlns:a16="http://schemas.microsoft.com/office/drawing/2014/main" id="{2E6367EF-954A-434F-A50C-B64BCB520DBF}"/>
                  </a:ext>
                </a:extLst>
              </p:cNvPr>
              <p:cNvGrpSpPr/>
              <p:nvPr/>
            </p:nvGrpSpPr>
            <p:grpSpPr>
              <a:xfrm>
                <a:off x="3050513" y="2592804"/>
                <a:ext cx="316561" cy="316992"/>
                <a:chOff x="2619375" y="3126284"/>
                <a:chExt cx="457200" cy="419100"/>
              </a:xfrm>
            </p:grpSpPr>
            <p:sp>
              <p:nvSpPr>
                <p:cNvPr id="51" name="円/楕円 79">
                  <a:extLst>
                    <a:ext uri="{FF2B5EF4-FFF2-40B4-BE49-F238E27FC236}">
                      <a16:creationId xmlns:a16="http://schemas.microsoft.com/office/drawing/2014/main" id="{AAA02A75-FA6A-4429-AB53-BF02C01296CF}"/>
                    </a:ext>
                  </a:extLst>
                </p:cNvPr>
                <p:cNvSpPr/>
                <p:nvPr/>
              </p:nvSpPr>
              <p:spPr>
                <a:xfrm>
                  <a:off x="2619375" y="3126284"/>
                  <a:ext cx="457200" cy="419100"/>
                </a:xfrm>
                <a:prstGeom prst="ellipse">
                  <a:avLst/>
                </a:prstGeom>
                <a:solidFill>
                  <a:sysClr val="window" lastClr="FFFFFF"/>
                </a:soli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smtClean="0">
                    <a:ln>
                      <a:noFill/>
                    </a:ln>
                    <a:solidFill>
                      <a:prstClr val="white"/>
                    </a:solidFill>
                    <a:effectLst/>
                    <a:uLnTx/>
                    <a:uFillTx/>
                    <a:latin typeface="Calibri"/>
                    <a:ea typeface="ＭＳ Ｐゴシック" panose="020B0600070205080204" pitchFamily="34" charset="-128"/>
                    <a:cs typeface="+mn-cs"/>
                  </a:endParaRPr>
                </a:p>
              </p:txBody>
            </p:sp>
            <p:sp>
              <p:nvSpPr>
                <p:cNvPr id="52" name="フリーフォーム 80">
                  <a:extLst>
                    <a:ext uri="{FF2B5EF4-FFF2-40B4-BE49-F238E27FC236}">
                      <a16:creationId xmlns:a16="http://schemas.microsoft.com/office/drawing/2014/main" id="{A80B18F0-3608-47E8-A0AD-35F732975394}"/>
                    </a:ext>
                  </a:extLst>
                </p:cNvPr>
                <p:cNvSpPr/>
                <p:nvPr/>
              </p:nvSpPr>
              <p:spPr>
                <a:xfrm>
                  <a:off x="2705100" y="3224600"/>
                  <a:ext cx="285750" cy="222467"/>
                </a:xfrm>
                <a:custGeom>
                  <a:avLst/>
                  <a:gdLst>
                    <a:gd name="connsiteX0" fmla="*/ 0 w 419100"/>
                    <a:gd name="connsiteY0" fmla="*/ 261221 h 444935"/>
                    <a:gd name="connsiteX1" fmla="*/ 152400 w 419100"/>
                    <a:gd name="connsiteY1" fmla="*/ 4046 h 444935"/>
                    <a:gd name="connsiteX2" fmla="*/ 266700 w 419100"/>
                    <a:gd name="connsiteY2" fmla="*/ 442196 h 444935"/>
                    <a:gd name="connsiteX3" fmla="*/ 419100 w 419100"/>
                    <a:gd name="connsiteY3" fmla="*/ 156446 h 444935"/>
                  </a:gdLst>
                  <a:ahLst/>
                  <a:cxnLst>
                    <a:cxn ang="0">
                      <a:pos x="connsiteX0" y="connsiteY0"/>
                    </a:cxn>
                    <a:cxn ang="0">
                      <a:pos x="connsiteX1" y="connsiteY1"/>
                    </a:cxn>
                    <a:cxn ang="0">
                      <a:pos x="connsiteX2" y="connsiteY2"/>
                    </a:cxn>
                    <a:cxn ang="0">
                      <a:pos x="connsiteX3" y="connsiteY3"/>
                    </a:cxn>
                  </a:cxnLst>
                  <a:rect l="l" t="t" r="r" b="b"/>
                  <a:pathLst>
                    <a:path w="419100" h="444935">
                      <a:moveTo>
                        <a:pt x="0" y="261221"/>
                      </a:moveTo>
                      <a:cubicBezTo>
                        <a:pt x="53975" y="117552"/>
                        <a:pt x="107950" y="-26116"/>
                        <a:pt x="152400" y="4046"/>
                      </a:cubicBezTo>
                      <a:cubicBezTo>
                        <a:pt x="196850" y="34208"/>
                        <a:pt x="222250" y="416796"/>
                        <a:pt x="266700" y="442196"/>
                      </a:cubicBezTo>
                      <a:cubicBezTo>
                        <a:pt x="311150" y="467596"/>
                        <a:pt x="365125" y="312021"/>
                        <a:pt x="419100" y="156446"/>
                      </a:cubicBezTo>
                    </a:path>
                  </a:pathLst>
                </a:custGeom>
                <a:noFill/>
                <a:ln w="25400" cap="flat" cmpd="sng" algn="ctr">
                  <a:solidFill>
                    <a:srgbClr val="4F81BD"/>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smtClean="0">
                    <a:ln>
                      <a:noFill/>
                    </a:ln>
                    <a:solidFill>
                      <a:prstClr val="black"/>
                    </a:solidFill>
                    <a:effectLst/>
                    <a:uLnTx/>
                    <a:uFillTx/>
                    <a:latin typeface="Calibri"/>
                    <a:ea typeface="ＭＳ Ｐゴシック" panose="020B0600070205080204" pitchFamily="34" charset="-128"/>
                    <a:cs typeface="+mn-cs"/>
                  </a:endParaRPr>
                </a:p>
              </p:txBody>
            </p:sp>
          </p:grpSp>
          <p:cxnSp>
            <p:nvCxnSpPr>
              <p:cNvPr id="40" name="直線コネクタ 32">
                <a:extLst>
                  <a:ext uri="{FF2B5EF4-FFF2-40B4-BE49-F238E27FC236}">
                    <a16:creationId xmlns:a16="http://schemas.microsoft.com/office/drawing/2014/main" id="{DF1D9670-F162-4834-BCEF-07971F8F67EF}"/>
                  </a:ext>
                </a:extLst>
              </p:cNvPr>
              <p:cNvCxnSpPr/>
              <p:nvPr/>
            </p:nvCxnSpPr>
            <p:spPr>
              <a:xfrm flipH="1">
                <a:off x="3202199" y="3129036"/>
                <a:ext cx="6595" cy="541087"/>
              </a:xfrm>
              <a:prstGeom prst="line">
                <a:avLst/>
              </a:prstGeom>
              <a:noFill/>
              <a:ln w="25400" cap="flat" cmpd="sng" algn="ctr">
                <a:solidFill>
                  <a:srgbClr val="4F81BD"/>
                </a:solidFill>
                <a:prstDash val="solid"/>
              </a:ln>
              <a:effectLst>
                <a:outerShdw blurRad="40000" dist="20000" dir="5400000" rotWithShape="0">
                  <a:srgbClr val="000000">
                    <a:alpha val="38000"/>
                  </a:srgbClr>
                </a:outerShdw>
              </a:effectLst>
            </p:spPr>
          </p:cxnSp>
          <p:cxnSp>
            <p:nvCxnSpPr>
              <p:cNvPr id="41" name="直線コネクタ 33">
                <a:extLst>
                  <a:ext uri="{FF2B5EF4-FFF2-40B4-BE49-F238E27FC236}">
                    <a16:creationId xmlns:a16="http://schemas.microsoft.com/office/drawing/2014/main" id="{2331F3DB-2BD0-4284-A156-79269986B616}"/>
                  </a:ext>
                </a:extLst>
              </p:cNvPr>
              <p:cNvCxnSpPr/>
              <p:nvPr/>
            </p:nvCxnSpPr>
            <p:spPr>
              <a:xfrm>
                <a:off x="3050513" y="3639251"/>
                <a:ext cx="316561" cy="0"/>
              </a:xfrm>
              <a:prstGeom prst="line">
                <a:avLst/>
              </a:prstGeom>
              <a:noFill/>
              <a:ln w="25400" cap="flat" cmpd="sng" algn="ctr">
                <a:solidFill>
                  <a:srgbClr val="4F81BD"/>
                </a:solidFill>
                <a:prstDash val="solid"/>
              </a:ln>
              <a:effectLst>
                <a:outerShdw blurRad="40000" dist="20000" dir="5400000" rotWithShape="0">
                  <a:srgbClr val="000000">
                    <a:alpha val="38000"/>
                  </a:srgbClr>
                </a:outerShdw>
              </a:effectLst>
            </p:spPr>
          </p:cxnSp>
          <p:cxnSp>
            <p:nvCxnSpPr>
              <p:cNvPr id="42" name="直線コネクタ 34">
                <a:extLst>
                  <a:ext uri="{FF2B5EF4-FFF2-40B4-BE49-F238E27FC236}">
                    <a16:creationId xmlns:a16="http://schemas.microsoft.com/office/drawing/2014/main" id="{BDBF87EF-2512-452B-AD3E-6115402C56F4}"/>
                  </a:ext>
                </a:extLst>
              </p:cNvPr>
              <p:cNvCxnSpPr/>
              <p:nvPr/>
            </p:nvCxnSpPr>
            <p:spPr>
              <a:xfrm flipH="1">
                <a:off x="3050513" y="3639252"/>
                <a:ext cx="59355" cy="100861"/>
              </a:xfrm>
              <a:prstGeom prst="line">
                <a:avLst/>
              </a:prstGeom>
              <a:noFill/>
              <a:ln w="25400" cap="flat" cmpd="sng" algn="ctr">
                <a:solidFill>
                  <a:srgbClr val="4F81BD"/>
                </a:solidFill>
                <a:prstDash val="solid"/>
              </a:ln>
              <a:effectLst>
                <a:outerShdw blurRad="40000" dist="20000" dir="5400000" rotWithShape="0">
                  <a:srgbClr val="000000">
                    <a:alpha val="38000"/>
                  </a:srgbClr>
                </a:outerShdw>
              </a:effectLst>
            </p:spPr>
          </p:cxnSp>
          <p:cxnSp>
            <p:nvCxnSpPr>
              <p:cNvPr id="43" name="直線コネクタ 35">
                <a:extLst>
                  <a:ext uri="{FF2B5EF4-FFF2-40B4-BE49-F238E27FC236}">
                    <a16:creationId xmlns:a16="http://schemas.microsoft.com/office/drawing/2014/main" id="{D484C076-4838-4B0C-AAEE-F419F0172A64}"/>
                  </a:ext>
                </a:extLst>
              </p:cNvPr>
              <p:cNvCxnSpPr/>
              <p:nvPr/>
            </p:nvCxnSpPr>
            <p:spPr>
              <a:xfrm flipH="1">
                <a:off x="3142844" y="3646456"/>
                <a:ext cx="59355" cy="100861"/>
              </a:xfrm>
              <a:prstGeom prst="line">
                <a:avLst/>
              </a:prstGeom>
              <a:noFill/>
              <a:ln w="25400" cap="flat" cmpd="sng" algn="ctr">
                <a:solidFill>
                  <a:srgbClr val="4F81BD"/>
                </a:solidFill>
                <a:prstDash val="solid"/>
              </a:ln>
              <a:effectLst>
                <a:outerShdw blurRad="40000" dist="20000" dir="5400000" rotWithShape="0">
                  <a:srgbClr val="000000">
                    <a:alpha val="38000"/>
                  </a:srgbClr>
                </a:outerShdw>
              </a:effectLst>
            </p:spPr>
          </p:cxnSp>
          <p:cxnSp>
            <p:nvCxnSpPr>
              <p:cNvPr id="44" name="直線コネクタ 36">
                <a:extLst>
                  <a:ext uri="{FF2B5EF4-FFF2-40B4-BE49-F238E27FC236}">
                    <a16:creationId xmlns:a16="http://schemas.microsoft.com/office/drawing/2014/main" id="{E93655C8-7E1D-41B8-8878-0BBB7ACD8C3C}"/>
                  </a:ext>
                </a:extLst>
              </p:cNvPr>
              <p:cNvCxnSpPr/>
              <p:nvPr/>
            </p:nvCxnSpPr>
            <p:spPr>
              <a:xfrm flipH="1">
                <a:off x="3248365" y="3639252"/>
                <a:ext cx="59355" cy="100861"/>
              </a:xfrm>
              <a:prstGeom prst="line">
                <a:avLst/>
              </a:prstGeom>
              <a:noFill/>
              <a:ln w="25400" cap="flat" cmpd="sng" algn="ctr">
                <a:solidFill>
                  <a:srgbClr val="4F81BD"/>
                </a:solidFill>
                <a:prstDash val="solid"/>
              </a:ln>
              <a:effectLst>
                <a:outerShdw blurRad="40000" dist="20000" dir="5400000" rotWithShape="0">
                  <a:srgbClr val="000000">
                    <a:alpha val="38000"/>
                  </a:srgbClr>
                </a:outerShdw>
              </a:effectLst>
            </p:spPr>
          </p:cxnSp>
          <p:cxnSp>
            <p:nvCxnSpPr>
              <p:cNvPr id="45" name="直線コネクタ 37">
                <a:extLst>
                  <a:ext uri="{FF2B5EF4-FFF2-40B4-BE49-F238E27FC236}">
                    <a16:creationId xmlns:a16="http://schemas.microsoft.com/office/drawing/2014/main" id="{AF45C995-CFD3-4E4B-B574-DD4509262B34}"/>
                  </a:ext>
                </a:extLst>
              </p:cNvPr>
              <p:cNvCxnSpPr/>
              <p:nvPr/>
            </p:nvCxnSpPr>
            <p:spPr>
              <a:xfrm>
                <a:off x="2450366" y="3683772"/>
                <a:ext cx="0" cy="360331"/>
              </a:xfrm>
              <a:prstGeom prst="line">
                <a:avLst/>
              </a:prstGeom>
              <a:noFill/>
              <a:ln w="25400" cap="flat" cmpd="sng" algn="ctr">
                <a:solidFill>
                  <a:srgbClr val="4F81BD"/>
                </a:solidFill>
                <a:prstDash val="solid"/>
              </a:ln>
              <a:effectLst>
                <a:outerShdw blurRad="40000" dist="20000" dir="5400000" rotWithShape="0">
                  <a:srgbClr val="000000">
                    <a:alpha val="38000"/>
                  </a:srgbClr>
                </a:outerShdw>
              </a:effectLst>
            </p:spPr>
          </p:cxnSp>
          <p:cxnSp>
            <p:nvCxnSpPr>
              <p:cNvPr id="46" name="直線コネクタ 38">
                <a:extLst>
                  <a:ext uri="{FF2B5EF4-FFF2-40B4-BE49-F238E27FC236}">
                    <a16:creationId xmlns:a16="http://schemas.microsoft.com/office/drawing/2014/main" id="{A9A93398-B920-48CF-8058-FAEE0C0B71FB}"/>
                  </a:ext>
                </a:extLst>
              </p:cNvPr>
              <p:cNvCxnSpPr/>
              <p:nvPr/>
            </p:nvCxnSpPr>
            <p:spPr>
              <a:xfrm>
                <a:off x="2450366" y="4044102"/>
                <a:ext cx="3151930" cy="0"/>
              </a:xfrm>
              <a:prstGeom prst="line">
                <a:avLst/>
              </a:prstGeom>
              <a:noFill/>
              <a:ln w="25400" cap="flat" cmpd="sng" algn="ctr">
                <a:solidFill>
                  <a:srgbClr val="4F81BD"/>
                </a:solidFill>
                <a:prstDash val="solid"/>
              </a:ln>
              <a:effectLst>
                <a:outerShdw blurRad="40000" dist="20000" dir="5400000" rotWithShape="0">
                  <a:srgbClr val="000000">
                    <a:alpha val="38000"/>
                  </a:srgbClr>
                </a:outerShdw>
              </a:effectLst>
            </p:spPr>
          </p:cxnSp>
          <p:cxnSp>
            <p:nvCxnSpPr>
              <p:cNvPr id="47" name="直線コネクタ 39">
                <a:extLst>
                  <a:ext uri="{FF2B5EF4-FFF2-40B4-BE49-F238E27FC236}">
                    <a16:creationId xmlns:a16="http://schemas.microsoft.com/office/drawing/2014/main" id="{6E31B750-F366-453A-89EF-C9784595524B}"/>
                  </a:ext>
                </a:extLst>
              </p:cNvPr>
              <p:cNvCxnSpPr/>
              <p:nvPr/>
            </p:nvCxnSpPr>
            <p:spPr>
              <a:xfrm>
                <a:off x="3202199" y="2380276"/>
                <a:ext cx="2400097" cy="0"/>
              </a:xfrm>
              <a:prstGeom prst="line">
                <a:avLst/>
              </a:prstGeom>
              <a:noFill/>
              <a:ln w="25400" cap="flat" cmpd="sng" algn="ctr">
                <a:solidFill>
                  <a:srgbClr val="4F81BD"/>
                </a:solidFill>
                <a:prstDash val="solid"/>
              </a:ln>
              <a:effectLst>
                <a:outerShdw blurRad="40000" dist="20000" dir="5400000" rotWithShape="0">
                  <a:srgbClr val="000000">
                    <a:alpha val="38000"/>
                  </a:srgbClr>
                </a:outerShdw>
              </a:effectLst>
            </p:spPr>
          </p:cxnSp>
          <p:cxnSp>
            <p:nvCxnSpPr>
              <p:cNvPr id="48" name="直線コネクタ 40">
                <a:extLst>
                  <a:ext uri="{FF2B5EF4-FFF2-40B4-BE49-F238E27FC236}">
                    <a16:creationId xmlns:a16="http://schemas.microsoft.com/office/drawing/2014/main" id="{0E5FDEBE-2A41-4B1A-BE50-6D56F3A7FCE5}"/>
                  </a:ext>
                </a:extLst>
              </p:cNvPr>
              <p:cNvCxnSpPr/>
              <p:nvPr/>
            </p:nvCxnSpPr>
            <p:spPr>
              <a:xfrm>
                <a:off x="3172521" y="3122327"/>
                <a:ext cx="1279682" cy="6708"/>
              </a:xfrm>
              <a:prstGeom prst="line">
                <a:avLst/>
              </a:prstGeom>
              <a:noFill/>
              <a:ln w="25400" cap="flat" cmpd="sng" algn="ctr">
                <a:solidFill>
                  <a:srgbClr val="4F81BD"/>
                </a:solidFill>
                <a:prstDash val="solid"/>
              </a:ln>
              <a:effectLst>
                <a:outerShdw blurRad="40000" dist="20000" dir="5400000" rotWithShape="0">
                  <a:srgbClr val="000000">
                    <a:alpha val="38000"/>
                  </a:srgbClr>
                </a:outerShdw>
              </a:effectLst>
            </p:spPr>
          </p:cxnSp>
          <p:cxnSp>
            <p:nvCxnSpPr>
              <p:cNvPr id="49" name="直線コネクタ 41">
                <a:extLst>
                  <a:ext uri="{FF2B5EF4-FFF2-40B4-BE49-F238E27FC236}">
                    <a16:creationId xmlns:a16="http://schemas.microsoft.com/office/drawing/2014/main" id="{37DE93B7-02E5-45C9-AF44-C4287CD32F39}"/>
                  </a:ext>
                </a:extLst>
              </p:cNvPr>
              <p:cNvCxnSpPr/>
              <p:nvPr/>
            </p:nvCxnSpPr>
            <p:spPr>
              <a:xfrm>
                <a:off x="3967223" y="3689047"/>
                <a:ext cx="1778744" cy="0"/>
              </a:xfrm>
              <a:prstGeom prst="line">
                <a:avLst/>
              </a:prstGeom>
              <a:noFill/>
              <a:ln w="25400" cap="flat" cmpd="sng" algn="ctr">
                <a:solidFill>
                  <a:srgbClr val="4F81BD"/>
                </a:solidFill>
                <a:prstDash val="solid"/>
              </a:ln>
              <a:effectLst>
                <a:outerShdw blurRad="40000" dist="20000" dir="5400000" rotWithShape="0">
                  <a:srgbClr val="000000">
                    <a:alpha val="38000"/>
                  </a:srgbClr>
                </a:outerShdw>
              </a:effectLst>
            </p:spPr>
          </p:cxnSp>
          <p:cxnSp>
            <p:nvCxnSpPr>
              <p:cNvPr id="50" name="直線コネクタ 42">
                <a:extLst>
                  <a:ext uri="{FF2B5EF4-FFF2-40B4-BE49-F238E27FC236}">
                    <a16:creationId xmlns:a16="http://schemas.microsoft.com/office/drawing/2014/main" id="{45BA2B1E-AE2D-4480-9B25-A807F4FE93EE}"/>
                  </a:ext>
                </a:extLst>
              </p:cNvPr>
              <p:cNvCxnSpPr/>
              <p:nvPr/>
            </p:nvCxnSpPr>
            <p:spPr>
              <a:xfrm>
                <a:off x="5602296" y="2380276"/>
                <a:ext cx="143671" cy="529520"/>
              </a:xfrm>
              <a:prstGeom prst="line">
                <a:avLst/>
              </a:prstGeom>
              <a:noFill/>
              <a:ln w="25400" cap="flat" cmpd="sng" algn="ctr">
                <a:solidFill>
                  <a:srgbClr val="4F81BD"/>
                </a:solidFill>
                <a:prstDash val="solid"/>
              </a:ln>
              <a:effectLst>
                <a:outerShdw blurRad="40000" dist="20000" dir="5400000" rotWithShape="0">
                  <a:srgbClr val="000000">
                    <a:alpha val="38000"/>
                  </a:srgbClr>
                </a:outerShdw>
              </a:effectLst>
            </p:spPr>
          </p:cxnSp>
        </p:grpSp>
        <p:pic>
          <p:nvPicPr>
            <p:cNvPr id="57" name="Picture 2" descr="C:\Users\025000557\Pictures\モータ.png">
              <a:extLst>
                <a:ext uri="{FF2B5EF4-FFF2-40B4-BE49-F238E27FC236}">
                  <a16:creationId xmlns:a16="http://schemas.microsoft.com/office/drawing/2014/main" id="{67FAC810-0C13-48DC-B970-B7D3F5BDECD1}"/>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384805" y="5568541"/>
              <a:ext cx="707231" cy="707231"/>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58" name="Picture 5">
              <a:extLst>
                <a:ext uri="{FF2B5EF4-FFF2-40B4-BE49-F238E27FC236}">
                  <a16:creationId xmlns:a16="http://schemas.microsoft.com/office/drawing/2014/main" id="{5FED47E6-DB35-402C-9B7A-DCAA3F1154E9}"/>
                </a:ext>
              </a:extLst>
            </p:cNvPr>
            <p:cNvPicPr>
              <a:picLocks noChangeAspect="1" noChangeArrowheads="1"/>
            </p:cNvPicPr>
            <p:nvPr/>
          </p:nvPicPr>
          <p:blipFill>
            <a:blip r:embed="rId8" cstate="screen">
              <a:extLst>
                <a:ext uri="{BEBA8EAE-BF5A-486C-A8C5-ECC9F3942E4B}">
                  <a14:imgProps xmlns:a14="http://schemas.microsoft.com/office/drawing/2010/main">
                    <a14:imgLayer r:embed="rId9">
                      <a14:imgEffect>
                        <a14:backgroundRemoval t="2222" b="100000" l="0" r="97802"/>
                      </a14:imgEffect>
                    </a14:imgLayer>
                  </a14:imgProps>
                </a:ext>
                <a:ext uri="{28A0092B-C50C-407E-A947-70E740481C1C}">
                  <a14:useLocalDpi xmlns:a14="http://schemas.microsoft.com/office/drawing/2010/main"/>
                </a:ext>
              </a:extLst>
            </a:blip>
            <a:srcRect/>
            <a:stretch>
              <a:fillRect/>
            </a:stretch>
          </p:blipFill>
          <p:spPr bwMode="auto">
            <a:xfrm>
              <a:off x="298753" y="4921828"/>
              <a:ext cx="555955" cy="821741"/>
            </a:xfrm>
            <a:prstGeom prst="rect">
              <a:avLst/>
            </a:prstGeom>
            <a:noFill/>
            <a:ln>
              <a:noFill/>
            </a:ln>
            <a:effectLst>
              <a:outerShdw dist="35921" dir="2700000" algn="ctr" rotWithShape="0">
                <a:srgbClr val="EEECE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9" name="Picture 2">
              <a:extLst>
                <a:ext uri="{FF2B5EF4-FFF2-40B4-BE49-F238E27FC236}">
                  <a16:creationId xmlns:a16="http://schemas.microsoft.com/office/drawing/2014/main" id="{4623C22C-2E55-4355-8C3D-C0F1D01EE426}"/>
                </a:ext>
              </a:extLst>
            </p:cNvPr>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2258040" y="5139831"/>
              <a:ext cx="885825" cy="795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0" name="Picture 2" descr="R88M-1&amp;Square; / R88D-1SN&amp;Square;-ECT">
              <a:extLst>
                <a:ext uri="{FF2B5EF4-FFF2-40B4-BE49-F238E27FC236}">
                  <a16:creationId xmlns:a16="http://schemas.microsoft.com/office/drawing/2014/main" id="{0892ECEA-F28B-4458-96D8-CF700ACBEEF6}"/>
                </a:ext>
              </a:extLst>
            </p:cNvPr>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4517636" y="2862645"/>
              <a:ext cx="942975" cy="942975"/>
            </a:xfrm>
            <a:prstGeom prst="rect">
              <a:avLst/>
            </a:prstGeom>
            <a:noFill/>
            <a:effectLst/>
            <a:extLst>
              <a:ext uri="{909E8E84-426E-40DD-AFC4-6F175D3DCCD1}">
                <a14:hiddenFill xmlns:a14="http://schemas.microsoft.com/office/drawing/2010/main">
                  <a:solidFill>
                    <a:srgbClr val="FFFFFF"/>
                  </a:solidFill>
                </a14:hiddenFill>
              </a:ext>
            </a:extLst>
          </p:spPr>
        </p:pic>
        <p:sp>
          <p:nvSpPr>
            <p:cNvPr id="61" name="正方形/長方形 53">
              <a:extLst>
                <a:ext uri="{FF2B5EF4-FFF2-40B4-BE49-F238E27FC236}">
                  <a16:creationId xmlns:a16="http://schemas.microsoft.com/office/drawing/2014/main" id="{42ABB165-1261-49A9-BF24-03EF49558ABF}"/>
                </a:ext>
              </a:extLst>
            </p:cNvPr>
            <p:cNvSpPr/>
            <p:nvPr/>
          </p:nvSpPr>
          <p:spPr>
            <a:xfrm>
              <a:off x="152313" y="1645340"/>
              <a:ext cx="900000" cy="2412000"/>
            </a:xfrm>
            <a:prstGeom prst="rect">
              <a:avLst/>
            </a:prstGeom>
            <a:noFill/>
            <a:ln w="19050" cap="flat" cmpd="sng" algn="ctr">
              <a:solidFill>
                <a:srgbClr val="002060"/>
              </a:solidFill>
              <a:prstDash val="solid"/>
            </a:ln>
            <a:effectLst/>
          </p:spPr>
          <p:txBody>
            <a:bodyPr rtlCol="0" anchor="ctr"/>
            <a:lstStyle/>
            <a:p>
              <a:pPr marL="0" marR="0" lvl="0" indent="0" algn="ctr" defTabSz="457200" eaLnBrk="1" fontAlgn="base" latinLnBrk="0" hangingPunct="1">
                <a:lnSpc>
                  <a:spcPct val="100000"/>
                </a:lnSpc>
                <a:spcBef>
                  <a:spcPct val="0"/>
                </a:spcBef>
                <a:spcAft>
                  <a:spcPct val="0"/>
                </a:spcAft>
                <a:buClrTx/>
                <a:buSzTx/>
                <a:buFontTx/>
                <a:buNone/>
                <a:tabLst/>
                <a:defRPr/>
              </a:pPr>
              <a:endParaRPr kumimoji="1" lang="ja-JP" altLang="en-US" sz="2000" b="1"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62" name="正方形/長方形 54">
              <a:extLst>
                <a:ext uri="{FF2B5EF4-FFF2-40B4-BE49-F238E27FC236}">
                  <a16:creationId xmlns:a16="http://schemas.microsoft.com/office/drawing/2014/main" id="{1D7970AE-CBFA-4AA9-BE0D-213CB017897A}"/>
                </a:ext>
              </a:extLst>
            </p:cNvPr>
            <p:cNvSpPr/>
            <p:nvPr/>
          </p:nvSpPr>
          <p:spPr>
            <a:xfrm>
              <a:off x="152305" y="4057340"/>
              <a:ext cx="900000" cy="2412000"/>
            </a:xfrm>
            <a:prstGeom prst="rect">
              <a:avLst/>
            </a:prstGeom>
            <a:noFill/>
            <a:ln w="19050" cap="flat" cmpd="sng" algn="ctr">
              <a:solidFill>
                <a:srgbClr val="002060"/>
              </a:solidFill>
              <a:prstDash val="solid"/>
            </a:ln>
            <a:effectLst/>
          </p:spPr>
          <p:txBody>
            <a:bodyPr rtlCol="0" anchor="ctr"/>
            <a:lstStyle/>
            <a:p>
              <a:pPr marL="0" marR="0" lvl="0" indent="0" algn="ctr" defTabSz="457200" eaLnBrk="1" fontAlgn="base" latinLnBrk="0" hangingPunct="1">
                <a:lnSpc>
                  <a:spcPct val="100000"/>
                </a:lnSpc>
                <a:spcBef>
                  <a:spcPct val="0"/>
                </a:spcBef>
                <a:spcAft>
                  <a:spcPct val="0"/>
                </a:spcAft>
                <a:buClrTx/>
                <a:buSzTx/>
                <a:buFontTx/>
                <a:buNone/>
                <a:tabLst/>
                <a:defRPr/>
              </a:pPr>
              <a:endParaRPr kumimoji="1" lang="ja-JP" altLang="en-US" sz="2000" b="1"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63" name="正方形/長方形 55">
              <a:extLst>
                <a:ext uri="{FF2B5EF4-FFF2-40B4-BE49-F238E27FC236}">
                  <a16:creationId xmlns:a16="http://schemas.microsoft.com/office/drawing/2014/main" id="{68F7DA88-731F-4709-BD0B-63C4424F4DE5}"/>
                </a:ext>
              </a:extLst>
            </p:cNvPr>
            <p:cNvSpPr/>
            <p:nvPr/>
          </p:nvSpPr>
          <p:spPr>
            <a:xfrm>
              <a:off x="2124544" y="1645340"/>
              <a:ext cx="1080000" cy="2412000"/>
            </a:xfrm>
            <a:prstGeom prst="rect">
              <a:avLst/>
            </a:prstGeom>
            <a:noFill/>
            <a:ln w="19050" cap="flat" cmpd="sng" algn="ctr">
              <a:solidFill>
                <a:srgbClr val="002060"/>
              </a:solidFill>
              <a:prstDash val="solid"/>
            </a:ln>
            <a:effectLst/>
          </p:spPr>
          <p:txBody>
            <a:bodyPr rtlCol="0" anchor="ctr"/>
            <a:lstStyle/>
            <a:p>
              <a:pPr marL="0" marR="0" lvl="0" indent="0" algn="ctr" defTabSz="457200" eaLnBrk="1" fontAlgn="base" latinLnBrk="0" hangingPunct="1">
                <a:lnSpc>
                  <a:spcPct val="100000"/>
                </a:lnSpc>
                <a:spcBef>
                  <a:spcPct val="0"/>
                </a:spcBef>
                <a:spcAft>
                  <a:spcPct val="0"/>
                </a:spcAft>
                <a:buClrTx/>
                <a:buSzTx/>
                <a:buFontTx/>
                <a:buNone/>
                <a:tabLst/>
                <a:defRPr/>
              </a:pPr>
              <a:endParaRPr kumimoji="1" lang="ja-JP" altLang="en-US" sz="2000" b="1"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64" name="正方形/長方形 56">
              <a:extLst>
                <a:ext uri="{FF2B5EF4-FFF2-40B4-BE49-F238E27FC236}">
                  <a16:creationId xmlns:a16="http://schemas.microsoft.com/office/drawing/2014/main" id="{897335CB-999A-47D2-8A34-5A9F6AAAD042}"/>
                </a:ext>
              </a:extLst>
            </p:cNvPr>
            <p:cNvSpPr/>
            <p:nvPr/>
          </p:nvSpPr>
          <p:spPr>
            <a:xfrm>
              <a:off x="2124536" y="4057340"/>
              <a:ext cx="1080000" cy="2412000"/>
            </a:xfrm>
            <a:prstGeom prst="rect">
              <a:avLst/>
            </a:prstGeom>
            <a:noFill/>
            <a:ln w="19050" cap="flat" cmpd="sng" algn="ctr">
              <a:solidFill>
                <a:srgbClr val="002060"/>
              </a:solidFill>
              <a:prstDash val="solid"/>
            </a:ln>
            <a:effectLst/>
          </p:spPr>
          <p:txBody>
            <a:bodyPr rtlCol="0" anchor="ctr"/>
            <a:lstStyle/>
            <a:p>
              <a:pPr marL="0" marR="0" lvl="0" indent="0" algn="ctr" defTabSz="457200" eaLnBrk="1" fontAlgn="base" latinLnBrk="0" hangingPunct="1">
                <a:lnSpc>
                  <a:spcPct val="100000"/>
                </a:lnSpc>
                <a:spcBef>
                  <a:spcPct val="0"/>
                </a:spcBef>
                <a:spcAft>
                  <a:spcPct val="0"/>
                </a:spcAft>
                <a:buClrTx/>
                <a:buSzTx/>
                <a:buFontTx/>
                <a:buNone/>
                <a:tabLst/>
                <a:defRPr/>
              </a:pPr>
              <a:endParaRPr kumimoji="1" lang="ja-JP" altLang="en-US" sz="2000" b="1"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65" name="正方形/長方形 57">
              <a:extLst>
                <a:ext uri="{FF2B5EF4-FFF2-40B4-BE49-F238E27FC236}">
                  <a16:creationId xmlns:a16="http://schemas.microsoft.com/office/drawing/2014/main" id="{FD9BBC40-5B74-4CD0-AB61-89466B66CF39}"/>
                </a:ext>
              </a:extLst>
            </p:cNvPr>
            <p:cNvSpPr/>
            <p:nvPr/>
          </p:nvSpPr>
          <p:spPr>
            <a:xfrm>
              <a:off x="3200306" y="1645340"/>
              <a:ext cx="2412000" cy="2412000"/>
            </a:xfrm>
            <a:prstGeom prst="rect">
              <a:avLst/>
            </a:prstGeom>
            <a:noFill/>
            <a:ln w="19050" cap="flat" cmpd="sng" algn="ctr">
              <a:solidFill>
                <a:srgbClr val="002060"/>
              </a:solidFill>
              <a:prstDash val="solid"/>
            </a:ln>
            <a:effectLst/>
          </p:spPr>
          <p:txBody>
            <a:bodyPr rtlCol="0" anchor="ctr"/>
            <a:lstStyle/>
            <a:p>
              <a:pPr marL="0" marR="0" lvl="0" indent="0" algn="ctr" defTabSz="457200" eaLnBrk="1" fontAlgn="base" latinLnBrk="0" hangingPunct="1">
                <a:lnSpc>
                  <a:spcPct val="100000"/>
                </a:lnSpc>
                <a:spcBef>
                  <a:spcPct val="0"/>
                </a:spcBef>
                <a:spcAft>
                  <a:spcPct val="0"/>
                </a:spcAft>
                <a:buClrTx/>
                <a:buSzTx/>
                <a:buFontTx/>
                <a:buNone/>
                <a:tabLst/>
                <a:defRPr/>
              </a:pPr>
              <a:endParaRPr kumimoji="1" lang="ja-JP" altLang="en-US" sz="2000" b="1"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66" name="正方形/長方形 58">
              <a:extLst>
                <a:ext uri="{FF2B5EF4-FFF2-40B4-BE49-F238E27FC236}">
                  <a16:creationId xmlns:a16="http://schemas.microsoft.com/office/drawing/2014/main" id="{B9A539D1-34A7-4180-A30A-1400BEDFD150}"/>
                </a:ext>
              </a:extLst>
            </p:cNvPr>
            <p:cNvSpPr/>
            <p:nvPr/>
          </p:nvSpPr>
          <p:spPr>
            <a:xfrm>
              <a:off x="3200298" y="4057340"/>
              <a:ext cx="2412000" cy="2412000"/>
            </a:xfrm>
            <a:prstGeom prst="rect">
              <a:avLst/>
            </a:prstGeom>
            <a:noFill/>
            <a:ln w="19050" cap="flat" cmpd="sng" algn="ctr">
              <a:solidFill>
                <a:srgbClr val="002060"/>
              </a:solidFill>
              <a:prstDash val="solid"/>
            </a:ln>
            <a:effectLst/>
          </p:spPr>
          <p:txBody>
            <a:bodyPr rtlCol="0" anchor="ctr"/>
            <a:lstStyle/>
            <a:p>
              <a:pPr marL="0" marR="0" lvl="0" indent="0" algn="ctr" defTabSz="457200" eaLnBrk="1" fontAlgn="base" latinLnBrk="0" hangingPunct="1">
                <a:lnSpc>
                  <a:spcPct val="100000"/>
                </a:lnSpc>
                <a:spcBef>
                  <a:spcPct val="0"/>
                </a:spcBef>
                <a:spcAft>
                  <a:spcPct val="0"/>
                </a:spcAft>
                <a:buClrTx/>
                <a:buSzTx/>
                <a:buFontTx/>
                <a:buNone/>
                <a:tabLst/>
                <a:defRPr/>
              </a:pPr>
              <a:endParaRPr kumimoji="1" lang="ja-JP" altLang="en-US" sz="2000" b="1"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67" name="正方形/長方形 59">
              <a:extLst>
                <a:ext uri="{FF2B5EF4-FFF2-40B4-BE49-F238E27FC236}">
                  <a16:creationId xmlns:a16="http://schemas.microsoft.com/office/drawing/2014/main" id="{86668C59-9222-4540-9CE0-62914903D276}"/>
                </a:ext>
              </a:extLst>
            </p:cNvPr>
            <p:cNvSpPr/>
            <p:nvPr/>
          </p:nvSpPr>
          <p:spPr>
            <a:xfrm>
              <a:off x="2124544" y="1166463"/>
              <a:ext cx="1080000" cy="478656"/>
            </a:xfrm>
            <a:prstGeom prst="rect">
              <a:avLst/>
            </a:prstGeom>
            <a:noFill/>
            <a:ln w="19050" cap="flat" cmpd="sng" algn="ctr">
              <a:solidFill>
                <a:srgbClr val="002060"/>
              </a:solidFill>
              <a:prstDash val="solid"/>
            </a:ln>
            <a:effectLst/>
          </p:spPr>
          <p:txBody>
            <a:bodyPr rtlCol="0" anchor="ctr"/>
            <a:lstStyle/>
            <a:p>
              <a:pPr marL="0" marR="0" lvl="0" indent="0" algn="ctr" defTabSz="457200" eaLnBrk="1" fontAlgn="base" latinLnBrk="0" hangingPunct="1">
                <a:lnSpc>
                  <a:spcPct val="100000"/>
                </a:lnSpc>
                <a:spcBef>
                  <a:spcPct val="0"/>
                </a:spcBef>
                <a:spcAft>
                  <a:spcPct val="0"/>
                </a:spcAft>
                <a:buClrTx/>
                <a:buSzTx/>
                <a:buFontTx/>
                <a:buNone/>
                <a:tabLst/>
                <a:defRPr/>
              </a:pPr>
              <a:endParaRPr kumimoji="1" lang="ja-JP" altLang="en-US" sz="14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68" name="テキスト ボックス 60">
              <a:extLst>
                <a:ext uri="{FF2B5EF4-FFF2-40B4-BE49-F238E27FC236}">
                  <a16:creationId xmlns:a16="http://schemas.microsoft.com/office/drawing/2014/main" id="{B809BA5E-65AB-42CD-AE89-8ADEE0A237EF}"/>
                </a:ext>
              </a:extLst>
            </p:cNvPr>
            <p:cNvSpPr txBox="1"/>
            <p:nvPr/>
          </p:nvSpPr>
          <p:spPr>
            <a:xfrm>
              <a:off x="2240095" y="1230499"/>
              <a:ext cx="876875" cy="307777"/>
            </a:xfrm>
            <a:prstGeom prst="rect">
              <a:avLst/>
            </a:prstGeom>
            <a:noFill/>
            <a:effectLst/>
          </p:spPr>
          <p:txBody>
            <a:bodyPr wrap="square" rtlCol="0">
              <a:spAutoFit/>
            </a:bodyPr>
            <a:lstStyle/>
            <a:p>
              <a:pPr defTabSz="457200"/>
              <a:r>
                <a:rPr kumimoji="1" lang="en-US" altLang="ja-JP" sz="1400" dirty="0">
                  <a:solidFill>
                    <a:prstClr val="black"/>
                  </a:solidFill>
                  <a:latin typeface="Meiryo UI" panose="020B0604030504040204" pitchFamily="50" charset="-128"/>
                  <a:ea typeface="Meiryo UI" panose="020B0604030504040204" pitchFamily="50" charset="-128"/>
                  <a:cs typeface="メイリオ" pitchFamily="50" charset="-128"/>
                </a:rPr>
                <a:t>Sensor</a:t>
              </a:r>
            </a:p>
          </p:txBody>
        </p:sp>
        <p:sp>
          <p:nvSpPr>
            <p:cNvPr id="69" name="テキスト ボックス 61">
              <a:extLst>
                <a:ext uri="{FF2B5EF4-FFF2-40B4-BE49-F238E27FC236}">
                  <a16:creationId xmlns:a16="http://schemas.microsoft.com/office/drawing/2014/main" id="{63CC47BB-257E-497A-A439-30D4658FC31F}"/>
                </a:ext>
              </a:extLst>
            </p:cNvPr>
            <p:cNvSpPr txBox="1"/>
            <p:nvPr/>
          </p:nvSpPr>
          <p:spPr>
            <a:xfrm>
              <a:off x="2177349" y="4218878"/>
              <a:ext cx="1011348" cy="707886"/>
            </a:xfrm>
            <a:prstGeom prst="rect">
              <a:avLst/>
            </a:prstGeom>
            <a:noFill/>
            <a:effectLst/>
          </p:spPr>
          <p:txBody>
            <a:bodyPr wrap="square" rtlCol="0">
              <a:spAutoFit/>
            </a:bodyPr>
            <a:lstStyle/>
            <a:p>
              <a:pPr algn="ctr" defTabSz="457200"/>
              <a:r>
                <a:rPr kumimoji="1" lang="en-US" altLang="ja-JP" sz="1600" dirty="0" err="1">
                  <a:solidFill>
                    <a:prstClr val="black"/>
                  </a:solidFill>
                  <a:latin typeface="Meiryo UI" panose="020B0604030504040204" pitchFamily="50" charset="-128"/>
                  <a:ea typeface="Meiryo UI" panose="020B0604030504040204" pitchFamily="50" charset="-128"/>
                  <a:cs typeface="メイリオ" pitchFamily="50" charset="-128"/>
                </a:rPr>
                <a:t>ZCT</a:t>
              </a:r>
              <a:endParaRPr kumimoji="1" lang="en-US" altLang="ja-JP" sz="1600" dirty="0">
                <a:solidFill>
                  <a:prstClr val="black"/>
                </a:solidFill>
                <a:latin typeface="Meiryo UI" panose="020B0604030504040204" pitchFamily="50" charset="-128"/>
                <a:ea typeface="Meiryo UI" panose="020B0604030504040204" pitchFamily="50" charset="-128"/>
                <a:cs typeface="メイリオ" pitchFamily="50" charset="-128"/>
              </a:endParaRPr>
            </a:p>
            <a:p>
              <a:pPr algn="ctr" defTabSz="457200"/>
              <a:r>
                <a:rPr kumimoji="1" lang="en-US" altLang="ja-JP" sz="1200" dirty="0">
                  <a:solidFill>
                    <a:prstClr val="black"/>
                  </a:solidFill>
                  <a:latin typeface="Meiryo UI" panose="020B0604030504040204" pitchFamily="50" charset="-128"/>
                  <a:ea typeface="Meiryo UI" panose="020B0604030504040204" pitchFamily="50" charset="-128"/>
                  <a:cs typeface="メイリオ" pitchFamily="50" charset="-128"/>
                </a:rPr>
                <a:t>(Clamp type)</a:t>
              </a:r>
            </a:p>
          </p:txBody>
        </p:sp>
        <p:sp>
          <p:nvSpPr>
            <p:cNvPr id="70" name="テキスト ボックス 62">
              <a:extLst>
                <a:ext uri="{FF2B5EF4-FFF2-40B4-BE49-F238E27FC236}">
                  <a16:creationId xmlns:a16="http://schemas.microsoft.com/office/drawing/2014/main" id="{4D5D09AB-9A59-49C6-8F37-2CDA2E5B9FF2}"/>
                </a:ext>
              </a:extLst>
            </p:cNvPr>
            <p:cNvSpPr txBox="1"/>
            <p:nvPr/>
          </p:nvSpPr>
          <p:spPr>
            <a:xfrm>
              <a:off x="2141488" y="1818436"/>
              <a:ext cx="1065138" cy="2123658"/>
            </a:xfrm>
            <a:prstGeom prst="rect">
              <a:avLst/>
            </a:prstGeom>
            <a:noFill/>
            <a:effectLst/>
          </p:spPr>
          <p:txBody>
            <a:bodyPr wrap="square" rtlCol="0">
              <a:spAutoFit/>
            </a:bodyPr>
            <a:lstStyle/>
            <a:p>
              <a:pPr algn="ctr" defTabSz="457200"/>
              <a:r>
                <a:rPr kumimoji="1" lang="en-US" altLang="ja-JP" sz="1600" dirty="0">
                  <a:solidFill>
                    <a:prstClr val="black"/>
                  </a:solidFill>
                  <a:latin typeface="Meiryo UI" panose="020B0604030504040204" pitchFamily="50" charset="-128"/>
                  <a:ea typeface="Meiryo UI" panose="020B0604030504040204" pitchFamily="50" charset="-128"/>
                  <a:cs typeface="メイリオ" pitchFamily="50" charset="-128"/>
                </a:rPr>
                <a:t>No sensor</a:t>
              </a:r>
              <a:br>
                <a:rPr kumimoji="1" lang="en-US" altLang="ja-JP" sz="1600" dirty="0">
                  <a:solidFill>
                    <a:prstClr val="black"/>
                  </a:solidFill>
                  <a:latin typeface="Meiryo UI" panose="020B0604030504040204" pitchFamily="50" charset="-128"/>
                  <a:ea typeface="Meiryo UI" panose="020B0604030504040204" pitchFamily="50" charset="-128"/>
                  <a:cs typeface="メイリオ" pitchFamily="50" charset="-128"/>
                </a:rPr>
              </a:br>
              <a:endParaRPr kumimoji="1" lang="en-US" altLang="ja-JP" sz="1600" dirty="0">
                <a:solidFill>
                  <a:prstClr val="black"/>
                </a:solidFill>
                <a:latin typeface="Meiryo UI" panose="020B0604030504040204" pitchFamily="50" charset="-128"/>
                <a:ea typeface="Meiryo UI" panose="020B0604030504040204" pitchFamily="50" charset="-128"/>
                <a:cs typeface="メイリオ" pitchFamily="50" charset="-128"/>
              </a:endParaRPr>
            </a:p>
            <a:p>
              <a:pPr algn="ctr" defTabSz="457200"/>
              <a:r>
                <a:rPr kumimoji="1" lang="en-US" altLang="ja-JP" sz="1200" dirty="0">
                  <a:solidFill>
                    <a:prstClr val="black"/>
                  </a:solidFill>
                  <a:latin typeface="Meiryo UI" panose="020B0604030504040204" pitchFamily="50" charset="-128"/>
                  <a:ea typeface="Meiryo UI" panose="020B0604030504040204" pitchFamily="50" charset="-128"/>
                  <a:cs typeface="メイリオ" pitchFamily="50" charset="-128"/>
                </a:rPr>
                <a:t>(But need to connect some wiring between K7GE and motor)</a:t>
              </a:r>
            </a:p>
          </p:txBody>
        </p:sp>
        <p:sp>
          <p:nvSpPr>
            <p:cNvPr id="71" name="テキスト ボックス 63">
              <a:extLst>
                <a:ext uri="{FF2B5EF4-FFF2-40B4-BE49-F238E27FC236}">
                  <a16:creationId xmlns:a16="http://schemas.microsoft.com/office/drawing/2014/main" id="{5207DDB1-EA6A-4D48-8D47-FA6E2907B96F}"/>
                </a:ext>
              </a:extLst>
            </p:cNvPr>
            <p:cNvSpPr txBox="1"/>
            <p:nvPr/>
          </p:nvSpPr>
          <p:spPr>
            <a:xfrm>
              <a:off x="165963" y="4187648"/>
              <a:ext cx="893865" cy="584775"/>
            </a:xfrm>
            <a:prstGeom prst="rect">
              <a:avLst/>
            </a:prstGeom>
            <a:noFill/>
            <a:effectLst/>
          </p:spPr>
          <p:txBody>
            <a:bodyPr wrap="square" rtlCol="0">
              <a:spAutoFit/>
            </a:bodyPr>
            <a:lstStyle/>
            <a:p>
              <a:pPr defTabSz="457200"/>
              <a:r>
                <a:rPr kumimoji="1" lang="en-US" altLang="ja-JP" sz="1600" b="1" dirty="0">
                  <a:solidFill>
                    <a:prstClr val="black"/>
                  </a:solidFill>
                  <a:latin typeface="Meiryo UI" panose="020B0604030504040204" pitchFamily="50" charset="-128"/>
                  <a:ea typeface="Meiryo UI" panose="020B0604030504040204" pitchFamily="50" charset="-128"/>
                  <a:cs typeface="メイリオ" pitchFamily="50" charset="-128"/>
                </a:rPr>
                <a:t>K6CM-ISM[]</a:t>
              </a:r>
            </a:p>
          </p:txBody>
        </p:sp>
        <p:sp>
          <p:nvSpPr>
            <p:cNvPr id="72" name="テキスト ボックス 64">
              <a:extLst>
                <a:ext uri="{FF2B5EF4-FFF2-40B4-BE49-F238E27FC236}">
                  <a16:creationId xmlns:a16="http://schemas.microsoft.com/office/drawing/2014/main" id="{73F907E0-7E4F-460A-BDF1-019AC8B4F640}"/>
                </a:ext>
              </a:extLst>
            </p:cNvPr>
            <p:cNvSpPr txBox="1"/>
            <p:nvPr/>
          </p:nvSpPr>
          <p:spPr>
            <a:xfrm>
              <a:off x="3227403" y="5338275"/>
              <a:ext cx="2348720" cy="276999"/>
            </a:xfrm>
            <a:prstGeom prst="rect">
              <a:avLst/>
            </a:prstGeom>
            <a:noFill/>
            <a:effectLst/>
          </p:spPr>
          <p:txBody>
            <a:bodyPr wrap="none" rtlCol="0">
              <a:spAutoFit/>
            </a:bodyPr>
            <a:lstStyle/>
            <a:p>
              <a:pPr defTabSz="457200"/>
              <a:r>
                <a:rPr kumimoji="1" lang="en-US" altLang="ja-JP" sz="1200" dirty="0">
                  <a:solidFill>
                    <a:prstClr val="black"/>
                  </a:solidFill>
                  <a:latin typeface="Meiryo UI" panose="020B0604030504040204" pitchFamily="50" charset="-128"/>
                  <a:ea typeface="Meiryo UI" panose="020B0604030504040204" pitchFamily="50" charset="-128"/>
                </a:rPr>
                <a:t>3 phase 3 wires S-grounding</a:t>
              </a:r>
            </a:p>
          </p:txBody>
        </p:sp>
        <p:sp>
          <p:nvSpPr>
            <p:cNvPr id="73" name="テキスト ボックス 65">
              <a:extLst>
                <a:ext uri="{FF2B5EF4-FFF2-40B4-BE49-F238E27FC236}">
                  <a16:creationId xmlns:a16="http://schemas.microsoft.com/office/drawing/2014/main" id="{FE3F25A7-6556-466E-845F-E8CD6FE2C6A3}"/>
                </a:ext>
              </a:extLst>
            </p:cNvPr>
            <p:cNvSpPr txBox="1"/>
            <p:nvPr/>
          </p:nvSpPr>
          <p:spPr>
            <a:xfrm>
              <a:off x="3256935" y="6167579"/>
              <a:ext cx="2364750" cy="276999"/>
            </a:xfrm>
            <a:prstGeom prst="rect">
              <a:avLst/>
            </a:prstGeom>
            <a:noFill/>
            <a:effectLst/>
          </p:spPr>
          <p:txBody>
            <a:bodyPr wrap="none" rtlCol="0">
              <a:spAutoFit/>
            </a:bodyPr>
            <a:lstStyle/>
            <a:p>
              <a:pPr defTabSz="457200"/>
              <a:r>
                <a:rPr kumimoji="1" lang="en-US" altLang="ja-JP" sz="1200" dirty="0">
                  <a:solidFill>
                    <a:prstClr val="black"/>
                  </a:solidFill>
                  <a:latin typeface="Meiryo UI" panose="020B0604030504040204" pitchFamily="50" charset="-128"/>
                  <a:ea typeface="Meiryo UI" panose="020B0604030504040204" pitchFamily="50" charset="-128"/>
                </a:rPr>
                <a:t>3 phase 4 wires N-grounding</a:t>
              </a:r>
              <a:endParaRPr kumimoji="1" lang="ja-JP" altLang="en-US" sz="1100" dirty="0">
                <a:solidFill>
                  <a:prstClr val="black"/>
                </a:solidFill>
                <a:latin typeface="Meiryo UI" panose="020B0604030504040204" pitchFamily="50" charset="-128"/>
                <a:ea typeface="Meiryo UI" panose="020B0604030504040204" pitchFamily="50" charset="-128"/>
              </a:endParaRPr>
            </a:p>
          </p:txBody>
        </p:sp>
        <p:pic>
          <p:nvPicPr>
            <p:cNvPr id="74" name="図 66">
              <a:extLst>
                <a:ext uri="{FF2B5EF4-FFF2-40B4-BE49-F238E27FC236}">
                  <a16:creationId xmlns:a16="http://schemas.microsoft.com/office/drawing/2014/main" id="{C9350B97-F394-4A82-B73B-A75256352FED}"/>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189975" y="2456589"/>
              <a:ext cx="788670" cy="752094"/>
            </a:xfrm>
            <a:prstGeom prst="rect">
              <a:avLst/>
            </a:prstGeom>
            <a:effectLst/>
          </p:spPr>
        </p:pic>
        <p:pic>
          <p:nvPicPr>
            <p:cNvPr id="75" name="図 67">
              <a:extLst>
                <a:ext uri="{FF2B5EF4-FFF2-40B4-BE49-F238E27FC236}">
                  <a16:creationId xmlns:a16="http://schemas.microsoft.com/office/drawing/2014/main" id="{423CAF65-18B0-45F8-A191-FF47F46EA6C3}"/>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7803847" y="2400406"/>
              <a:ext cx="546354" cy="752094"/>
            </a:xfrm>
            <a:prstGeom prst="rect">
              <a:avLst/>
            </a:prstGeom>
            <a:effectLst/>
          </p:spPr>
        </p:pic>
        <p:pic>
          <p:nvPicPr>
            <p:cNvPr id="76" name="図 68">
              <a:extLst>
                <a:ext uri="{FF2B5EF4-FFF2-40B4-BE49-F238E27FC236}">
                  <a16:creationId xmlns:a16="http://schemas.microsoft.com/office/drawing/2014/main" id="{320024A5-75E2-485B-9F94-E4F85E70DD95}"/>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8655632" y="2392907"/>
              <a:ext cx="349758" cy="713232"/>
            </a:xfrm>
            <a:prstGeom prst="rect">
              <a:avLst/>
            </a:prstGeom>
            <a:effectLst/>
          </p:spPr>
        </p:pic>
        <p:sp>
          <p:nvSpPr>
            <p:cNvPr id="77" name="正方形/長方形 69">
              <a:extLst>
                <a:ext uri="{FF2B5EF4-FFF2-40B4-BE49-F238E27FC236}">
                  <a16:creationId xmlns:a16="http://schemas.microsoft.com/office/drawing/2014/main" id="{5D5170D5-50E7-4482-993F-108FC935BD64}"/>
                </a:ext>
              </a:extLst>
            </p:cNvPr>
            <p:cNvSpPr/>
            <p:nvPr/>
          </p:nvSpPr>
          <p:spPr>
            <a:xfrm>
              <a:off x="3200298" y="1166463"/>
              <a:ext cx="2412000" cy="478656"/>
            </a:xfrm>
            <a:prstGeom prst="rect">
              <a:avLst/>
            </a:prstGeom>
            <a:noFill/>
            <a:ln w="19050" cap="flat" cmpd="sng" algn="ctr">
              <a:solidFill>
                <a:srgbClr val="002060"/>
              </a:solidFill>
              <a:prstDash val="solid"/>
            </a:ln>
            <a:effectLst/>
          </p:spPr>
          <p:txBody>
            <a:bodyPr rtlCol="0" anchor="ctr"/>
            <a:lstStyle/>
            <a:p>
              <a:pPr marL="0" marR="0" lvl="0" indent="0" algn="ctr" defTabSz="457200" eaLnBrk="1" fontAlgn="base" latinLnBrk="0" hangingPunct="1">
                <a:lnSpc>
                  <a:spcPct val="100000"/>
                </a:lnSpc>
                <a:spcBef>
                  <a:spcPct val="0"/>
                </a:spcBef>
                <a:spcAft>
                  <a:spcPct val="0"/>
                </a:spcAft>
                <a:buClrTx/>
                <a:buSzTx/>
                <a:buFontTx/>
                <a:buNone/>
                <a:tabLst/>
                <a:defRPr/>
              </a:pPr>
              <a:endParaRPr kumimoji="1" lang="ja-JP" altLang="en-US" sz="14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78" name="テキスト ボックス 70">
              <a:extLst>
                <a:ext uri="{FF2B5EF4-FFF2-40B4-BE49-F238E27FC236}">
                  <a16:creationId xmlns:a16="http://schemas.microsoft.com/office/drawing/2014/main" id="{F9A0BA0D-210A-4CAF-A0D6-12371C0E3DB3}"/>
                </a:ext>
              </a:extLst>
            </p:cNvPr>
            <p:cNvSpPr txBox="1"/>
            <p:nvPr/>
          </p:nvSpPr>
          <p:spPr>
            <a:xfrm>
              <a:off x="3414472" y="1230499"/>
              <a:ext cx="2147025" cy="307777"/>
            </a:xfrm>
            <a:prstGeom prst="rect">
              <a:avLst/>
            </a:prstGeom>
            <a:noFill/>
            <a:effectLst/>
          </p:spPr>
          <p:txBody>
            <a:bodyPr wrap="square" rtlCol="0">
              <a:spAutoFit/>
            </a:bodyPr>
            <a:lstStyle/>
            <a:p>
              <a:pPr defTabSz="457200"/>
              <a:r>
                <a:rPr kumimoji="1" lang="en-US" altLang="ja-JP" sz="1400" dirty="0">
                  <a:solidFill>
                    <a:prstClr val="black"/>
                  </a:solidFill>
                  <a:latin typeface="Meiryo UI" panose="020B0604030504040204" pitchFamily="50" charset="-128"/>
                  <a:ea typeface="Meiryo UI" panose="020B0604030504040204" pitchFamily="50" charset="-128"/>
                  <a:cs typeface="メイリオ" pitchFamily="50" charset="-128"/>
                </a:rPr>
                <a:t>Target Application</a:t>
              </a:r>
            </a:p>
          </p:txBody>
        </p:sp>
        <p:sp>
          <p:nvSpPr>
            <p:cNvPr id="79" name="テキスト ボックス 71">
              <a:extLst>
                <a:ext uri="{FF2B5EF4-FFF2-40B4-BE49-F238E27FC236}">
                  <a16:creationId xmlns:a16="http://schemas.microsoft.com/office/drawing/2014/main" id="{621FFAA8-F9BA-4BCD-BF57-680B6AC8E635}"/>
                </a:ext>
              </a:extLst>
            </p:cNvPr>
            <p:cNvSpPr txBox="1"/>
            <p:nvPr/>
          </p:nvSpPr>
          <p:spPr>
            <a:xfrm>
              <a:off x="3339230" y="4128469"/>
              <a:ext cx="2237937" cy="584775"/>
            </a:xfrm>
            <a:prstGeom prst="rect">
              <a:avLst/>
            </a:prstGeom>
            <a:noFill/>
            <a:effectLst/>
          </p:spPr>
          <p:txBody>
            <a:bodyPr wrap="square" rtlCol="0">
              <a:spAutoFit/>
            </a:bodyPr>
            <a:lstStyle/>
            <a:p>
              <a:pPr defTabSz="457200"/>
              <a:r>
                <a:rPr kumimoji="1" lang="en-US" altLang="ja-JP" sz="1600" dirty="0">
                  <a:solidFill>
                    <a:srgbClr val="FF0000"/>
                  </a:solidFill>
                  <a:latin typeface="Meiryo UI" panose="020B0604030504040204" pitchFamily="50" charset="-128"/>
                  <a:ea typeface="Meiryo UI" panose="020B0604030504040204" pitchFamily="50" charset="-128"/>
                  <a:cs typeface="メイリオ" pitchFamily="50" charset="-128"/>
                </a:rPr>
                <a:t>3 phase induction motor up 7.5kW</a:t>
              </a:r>
            </a:p>
          </p:txBody>
        </p:sp>
        <p:sp>
          <p:nvSpPr>
            <p:cNvPr id="80" name="テキスト ボックス 72">
              <a:extLst>
                <a:ext uri="{FF2B5EF4-FFF2-40B4-BE49-F238E27FC236}">
                  <a16:creationId xmlns:a16="http://schemas.microsoft.com/office/drawing/2014/main" id="{9DCCFFEE-01A2-4912-B55A-DF44E9E1888C}"/>
                </a:ext>
              </a:extLst>
            </p:cNvPr>
            <p:cNvSpPr txBox="1"/>
            <p:nvPr/>
          </p:nvSpPr>
          <p:spPr>
            <a:xfrm>
              <a:off x="3293657" y="1772315"/>
              <a:ext cx="2283509" cy="1077218"/>
            </a:xfrm>
            <a:prstGeom prst="rect">
              <a:avLst/>
            </a:prstGeom>
            <a:noFill/>
            <a:effectLst/>
          </p:spPr>
          <p:txBody>
            <a:bodyPr wrap="square" rtlCol="0">
              <a:spAutoFit/>
            </a:bodyPr>
            <a:lstStyle/>
            <a:p>
              <a:pPr defTabSz="457200"/>
              <a:r>
                <a:rPr kumimoji="1" lang="en-US" altLang="ja-JP" sz="1600" dirty="0">
                  <a:solidFill>
                    <a:srgbClr val="103DB6"/>
                  </a:solidFill>
                  <a:latin typeface="Meiryo UI" panose="020B0604030504040204" pitchFamily="50" charset="-128"/>
                  <a:ea typeface="Meiryo UI" panose="020B0604030504040204" pitchFamily="50" charset="-128"/>
                  <a:cs typeface="メイリオ" pitchFamily="50" charset="-128"/>
                </a:rPr>
                <a:t>Any motor any size</a:t>
              </a:r>
            </a:p>
            <a:p>
              <a:pPr defTabSz="457200"/>
              <a:r>
                <a:rPr kumimoji="1" lang="en-US" altLang="ja-JP" sz="1600" dirty="0">
                  <a:solidFill>
                    <a:prstClr val="black"/>
                  </a:solidFill>
                  <a:latin typeface="Meiryo UI" panose="020B0604030504040204" pitchFamily="50" charset="-128"/>
                  <a:ea typeface="Meiryo UI" panose="020B0604030504040204" pitchFamily="50" charset="-128"/>
                  <a:cs typeface="メイリオ" pitchFamily="50" charset="-128"/>
                </a:rPr>
                <a:t> &gt; Servo motor</a:t>
              </a:r>
            </a:p>
            <a:p>
              <a:pPr defTabSz="457200"/>
              <a:r>
                <a:rPr kumimoji="1" lang="en-US" altLang="ja-JP" sz="1600" dirty="0">
                  <a:solidFill>
                    <a:prstClr val="black"/>
                  </a:solidFill>
                  <a:latin typeface="Meiryo UI" panose="020B0604030504040204" pitchFamily="50" charset="-128"/>
                  <a:ea typeface="Meiryo UI" panose="020B0604030504040204" pitchFamily="50" charset="-128"/>
                  <a:cs typeface="メイリオ" pitchFamily="50" charset="-128"/>
                </a:rPr>
                <a:t> &gt; 1&amp;3 phase induction motor</a:t>
              </a:r>
            </a:p>
          </p:txBody>
        </p:sp>
        <p:sp>
          <p:nvSpPr>
            <p:cNvPr id="81" name="正方形/長方形 73">
              <a:extLst>
                <a:ext uri="{FF2B5EF4-FFF2-40B4-BE49-F238E27FC236}">
                  <a16:creationId xmlns:a16="http://schemas.microsoft.com/office/drawing/2014/main" id="{E76C7ADC-F4F4-47DB-B4B8-AE01356EEBF0}"/>
                </a:ext>
              </a:extLst>
            </p:cNvPr>
            <p:cNvSpPr/>
            <p:nvPr/>
          </p:nvSpPr>
          <p:spPr>
            <a:xfrm>
              <a:off x="5611815" y="1645339"/>
              <a:ext cx="2160000" cy="2412000"/>
            </a:xfrm>
            <a:prstGeom prst="rect">
              <a:avLst/>
            </a:prstGeom>
            <a:noFill/>
            <a:ln w="19050" cap="flat" cmpd="sng" algn="ctr">
              <a:solidFill>
                <a:srgbClr val="002060"/>
              </a:solidFill>
              <a:prstDash val="solid"/>
            </a:ln>
            <a:effectLst/>
          </p:spPr>
          <p:txBody>
            <a:bodyPr rtlCol="0" anchor="ctr"/>
            <a:lstStyle/>
            <a:p>
              <a:pPr marL="0" marR="0" lvl="0" indent="0" algn="ctr" defTabSz="457200" eaLnBrk="1" fontAlgn="base" latinLnBrk="0" hangingPunct="1">
                <a:lnSpc>
                  <a:spcPct val="100000"/>
                </a:lnSpc>
                <a:spcBef>
                  <a:spcPct val="0"/>
                </a:spcBef>
                <a:spcAft>
                  <a:spcPct val="0"/>
                </a:spcAft>
                <a:buClrTx/>
                <a:buSzTx/>
                <a:buFontTx/>
                <a:buNone/>
                <a:tabLst/>
                <a:defRPr/>
              </a:pPr>
              <a:endParaRPr kumimoji="1" lang="ja-JP" altLang="en-US" sz="2000" b="1" i="0" u="none" strike="noStrike" kern="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82" name="正方形/長方形 74">
              <a:extLst>
                <a:ext uri="{FF2B5EF4-FFF2-40B4-BE49-F238E27FC236}">
                  <a16:creationId xmlns:a16="http://schemas.microsoft.com/office/drawing/2014/main" id="{C387C8F3-533A-479A-82C8-A0222A8BC5EB}"/>
                </a:ext>
              </a:extLst>
            </p:cNvPr>
            <p:cNvSpPr/>
            <p:nvPr/>
          </p:nvSpPr>
          <p:spPr>
            <a:xfrm>
              <a:off x="5611807" y="4057339"/>
              <a:ext cx="2160000" cy="2412000"/>
            </a:xfrm>
            <a:prstGeom prst="rect">
              <a:avLst/>
            </a:prstGeom>
            <a:noFill/>
            <a:ln w="19050" cap="flat" cmpd="sng" algn="ctr">
              <a:solidFill>
                <a:srgbClr val="002060"/>
              </a:solidFill>
              <a:prstDash val="solid"/>
            </a:ln>
            <a:effectLst/>
          </p:spPr>
          <p:txBody>
            <a:bodyPr rtlCol="0" anchor="ctr"/>
            <a:lstStyle/>
            <a:p>
              <a:pPr marL="0" marR="0" lvl="0" indent="0" algn="ctr" defTabSz="457200" eaLnBrk="1" fontAlgn="base" latinLnBrk="0" hangingPunct="1">
                <a:lnSpc>
                  <a:spcPct val="100000"/>
                </a:lnSpc>
                <a:spcBef>
                  <a:spcPct val="0"/>
                </a:spcBef>
                <a:spcAft>
                  <a:spcPct val="0"/>
                </a:spcAft>
                <a:buClrTx/>
                <a:buSzTx/>
                <a:buFontTx/>
                <a:buNone/>
                <a:tabLst/>
                <a:defRPr/>
              </a:pPr>
              <a:endParaRPr kumimoji="1" lang="ja-JP" altLang="en-US" sz="20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83" name="正方形/長方形 75">
              <a:extLst>
                <a:ext uri="{FF2B5EF4-FFF2-40B4-BE49-F238E27FC236}">
                  <a16:creationId xmlns:a16="http://schemas.microsoft.com/office/drawing/2014/main" id="{96C49BEA-4F50-4949-A0EB-576CEE3AACA7}"/>
                </a:ext>
              </a:extLst>
            </p:cNvPr>
            <p:cNvSpPr/>
            <p:nvPr/>
          </p:nvSpPr>
          <p:spPr>
            <a:xfrm>
              <a:off x="5611807" y="1166462"/>
              <a:ext cx="2160000" cy="478656"/>
            </a:xfrm>
            <a:prstGeom prst="rect">
              <a:avLst/>
            </a:prstGeom>
            <a:noFill/>
            <a:ln w="19050" cap="flat" cmpd="sng" algn="ctr">
              <a:solidFill>
                <a:srgbClr val="002060"/>
              </a:solidFill>
              <a:prstDash val="solid"/>
            </a:ln>
            <a:effectLst/>
          </p:spPr>
          <p:txBody>
            <a:bodyPr rtlCol="0" anchor="ctr"/>
            <a:lstStyle/>
            <a:p>
              <a:pPr marL="0" marR="0" lvl="0" indent="0" algn="ctr" defTabSz="457200" eaLnBrk="1" fontAlgn="base" latinLnBrk="0" hangingPunct="1">
                <a:lnSpc>
                  <a:spcPct val="100000"/>
                </a:lnSpc>
                <a:spcBef>
                  <a:spcPct val="0"/>
                </a:spcBef>
                <a:spcAft>
                  <a:spcPct val="0"/>
                </a:spcAft>
                <a:buClrTx/>
                <a:buSzTx/>
                <a:buFontTx/>
                <a:buNone/>
                <a:tabLst/>
                <a:defRPr/>
              </a:pPr>
              <a:endParaRPr kumimoji="1" lang="ja-JP" altLang="en-US" sz="14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84" name="テキスト ボックス 76">
              <a:extLst>
                <a:ext uri="{FF2B5EF4-FFF2-40B4-BE49-F238E27FC236}">
                  <a16:creationId xmlns:a16="http://schemas.microsoft.com/office/drawing/2014/main" id="{1B2A9BC9-950C-43B5-A521-907FB316FC48}"/>
                </a:ext>
              </a:extLst>
            </p:cNvPr>
            <p:cNvSpPr txBox="1"/>
            <p:nvPr/>
          </p:nvSpPr>
          <p:spPr>
            <a:xfrm>
              <a:off x="5610828" y="1131886"/>
              <a:ext cx="2287190" cy="523220"/>
            </a:xfrm>
            <a:prstGeom prst="rect">
              <a:avLst/>
            </a:prstGeom>
            <a:noFill/>
            <a:effectLst/>
          </p:spPr>
          <p:txBody>
            <a:bodyPr wrap="square" rtlCol="0">
              <a:spAutoFit/>
            </a:bodyPr>
            <a:lstStyle/>
            <a:p>
              <a:pPr algn="ctr" defTabSz="457200"/>
              <a:r>
                <a:rPr kumimoji="1" lang="en-US" altLang="ja-JP" sz="1400" dirty="0">
                  <a:solidFill>
                    <a:prstClr val="black"/>
                  </a:solidFill>
                  <a:latin typeface="Meiryo UI" panose="020B0604030504040204" pitchFamily="50" charset="-128"/>
                  <a:ea typeface="Meiryo UI" panose="020B0604030504040204" pitchFamily="50" charset="-128"/>
                  <a:cs typeface="メイリオ" pitchFamily="50" charset="-128"/>
                </a:rPr>
                <a:t>Measurement range  </a:t>
              </a:r>
            </a:p>
            <a:p>
              <a:pPr algn="ctr" defTabSz="457200"/>
              <a:r>
                <a:rPr kumimoji="1" lang="en-US" altLang="ja-JP" sz="1400" dirty="0">
                  <a:solidFill>
                    <a:prstClr val="black"/>
                  </a:solidFill>
                  <a:latin typeface="Meiryo UI" panose="020B0604030504040204" pitchFamily="50" charset="-128"/>
                  <a:ea typeface="Meiryo UI" panose="020B0604030504040204" pitchFamily="50" charset="-128"/>
                  <a:cs typeface="メイリオ" pitchFamily="50" charset="-128"/>
                </a:rPr>
                <a:t>&amp; condition</a:t>
              </a:r>
            </a:p>
          </p:txBody>
        </p:sp>
        <p:sp>
          <p:nvSpPr>
            <p:cNvPr id="85" name="テキスト ボックス 77">
              <a:extLst>
                <a:ext uri="{FF2B5EF4-FFF2-40B4-BE49-F238E27FC236}">
                  <a16:creationId xmlns:a16="http://schemas.microsoft.com/office/drawing/2014/main" id="{1A9B466F-3B45-410F-93DD-870E17A606C8}"/>
                </a:ext>
              </a:extLst>
            </p:cNvPr>
            <p:cNvSpPr txBox="1"/>
            <p:nvPr/>
          </p:nvSpPr>
          <p:spPr>
            <a:xfrm>
              <a:off x="5573116" y="1772315"/>
              <a:ext cx="2232732" cy="553998"/>
            </a:xfrm>
            <a:prstGeom prst="rect">
              <a:avLst/>
            </a:prstGeom>
            <a:noFill/>
            <a:effectLst/>
          </p:spPr>
          <p:txBody>
            <a:bodyPr wrap="square" rtlCol="0">
              <a:spAutoFit/>
            </a:bodyPr>
            <a:lstStyle/>
            <a:p>
              <a:pPr algn="ctr" defTabSz="457200"/>
              <a:r>
                <a:rPr kumimoji="1" lang="en-US" altLang="ja-JP" sz="1400" dirty="0">
                  <a:solidFill>
                    <a:prstClr val="black"/>
                  </a:solidFill>
                  <a:latin typeface="Meiryo UI" panose="020B0604030504040204" pitchFamily="50" charset="-128"/>
                  <a:ea typeface="Meiryo UI" panose="020B0604030504040204" pitchFamily="50" charset="-128"/>
                  <a:cs typeface="メイリオ" pitchFamily="50" charset="-128"/>
                </a:rPr>
                <a:t>Insulation</a:t>
              </a:r>
              <a:r>
                <a:rPr kumimoji="1" lang="ja-JP" altLang="en-US" sz="1400" dirty="0">
                  <a:solidFill>
                    <a:prstClr val="black"/>
                  </a:solidFill>
                  <a:latin typeface="Meiryo UI" panose="020B0604030504040204" pitchFamily="50" charset="-128"/>
                  <a:ea typeface="Meiryo UI" panose="020B0604030504040204" pitchFamily="50" charset="-128"/>
                  <a:cs typeface="メイリオ" pitchFamily="50" charset="-128"/>
                </a:rPr>
                <a:t>　</a:t>
              </a:r>
              <a:r>
                <a:rPr kumimoji="1" lang="en-US" altLang="ja-JP" sz="1400" dirty="0">
                  <a:solidFill>
                    <a:prstClr val="black"/>
                  </a:solidFill>
                  <a:latin typeface="Meiryo UI" panose="020B0604030504040204" pitchFamily="50" charset="-128"/>
                  <a:ea typeface="Meiryo UI" panose="020B0604030504040204" pitchFamily="50" charset="-128"/>
                  <a:cs typeface="メイリオ" pitchFamily="50" charset="-128"/>
                </a:rPr>
                <a:t>resistance</a:t>
              </a:r>
            </a:p>
            <a:p>
              <a:pPr defTabSz="457200"/>
              <a:r>
                <a:rPr kumimoji="1" lang="en-US" altLang="ja-JP" sz="1600" dirty="0">
                  <a:solidFill>
                    <a:prstClr val="black"/>
                  </a:solidFill>
                  <a:latin typeface="Meiryo UI" panose="020B0604030504040204" pitchFamily="50" charset="-128"/>
                  <a:ea typeface="Meiryo UI" panose="020B0604030504040204" pitchFamily="50" charset="-128"/>
                  <a:cs typeface="メイリオ" pitchFamily="50" charset="-128"/>
                </a:rPr>
                <a:t> </a:t>
              </a:r>
              <a:r>
                <a:rPr kumimoji="1" lang="en-US" altLang="ja-JP" sz="1600" dirty="0">
                  <a:solidFill>
                    <a:srgbClr val="103DB6"/>
                  </a:solidFill>
                  <a:latin typeface="Meiryo UI" panose="020B0604030504040204" pitchFamily="50" charset="-128"/>
                  <a:ea typeface="Meiryo UI" panose="020B0604030504040204" pitchFamily="50" charset="-128"/>
                  <a:cs typeface="メイリオ" pitchFamily="50" charset="-128"/>
                </a:rPr>
                <a:t>0.1 M to 99.9 M</a:t>
              </a:r>
            </a:p>
          </p:txBody>
        </p:sp>
        <p:sp>
          <p:nvSpPr>
            <p:cNvPr id="86" name="テキスト ボックス 78">
              <a:extLst>
                <a:ext uri="{FF2B5EF4-FFF2-40B4-BE49-F238E27FC236}">
                  <a16:creationId xmlns:a16="http://schemas.microsoft.com/office/drawing/2014/main" id="{769EB408-9B75-47F4-B735-0D2CEAFDF7CF}"/>
                </a:ext>
              </a:extLst>
            </p:cNvPr>
            <p:cNvSpPr txBox="1"/>
            <p:nvPr/>
          </p:nvSpPr>
          <p:spPr>
            <a:xfrm>
              <a:off x="5527186" y="4128469"/>
              <a:ext cx="2300881" cy="1261884"/>
            </a:xfrm>
            <a:prstGeom prst="rect">
              <a:avLst/>
            </a:prstGeom>
            <a:noFill/>
            <a:effectLst/>
          </p:spPr>
          <p:txBody>
            <a:bodyPr wrap="square" rtlCol="0">
              <a:spAutoFit/>
            </a:bodyPr>
            <a:lstStyle/>
            <a:p>
              <a:pPr algn="ctr" defTabSz="457200"/>
              <a:r>
                <a:rPr kumimoji="1" lang="en-US" altLang="ja-JP" sz="1400" dirty="0">
                  <a:solidFill>
                    <a:prstClr val="black"/>
                  </a:solidFill>
                  <a:latin typeface="Meiryo UI" panose="020B0604030504040204" pitchFamily="50" charset="-128"/>
                  <a:ea typeface="Meiryo UI" panose="020B0604030504040204" pitchFamily="50" charset="-128"/>
                  <a:cs typeface="メイリオ" pitchFamily="50" charset="-128"/>
                </a:rPr>
                <a:t>Insulation</a:t>
              </a:r>
              <a:r>
                <a:rPr kumimoji="1" lang="ja-JP" altLang="en-US" sz="1400" dirty="0">
                  <a:solidFill>
                    <a:prstClr val="black"/>
                  </a:solidFill>
                  <a:latin typeface="Meiryo UI" panose="020B0604030504040204" pitchFamily="50" charset="-128"/>
                  <a:ea typeface="Meiryo UI" panose="020B0604030504040204" pitchFamily="50" charset="-128"/>
                  <a:cs typeface="メイリオ" pitchFamily="50" charset="-128"/>
                </a:rPr>
                <a:t>　</a:t>
              </a:r>
              <a:r>
                <a:rPr kumimoji="1" lang="en-US" altLang="ja-JP" sz="1400" dirty="0">
                  <a:solidFill>
                    <a:prstClr val="black"/>
                  </a:solidFill>
                  <a:latin typeface="Meiryo UI" panose="020B0604030504040204" pitchFamily="50" charset="-128"/>
                  <a:ea typeface="Meiryo UI" panose="020B0604030504040204" pitchFamily="50" charset="-128"/>
                  <a:cs typeface="メイリオ" pitchFamily="50" charset="-128"/>
                </a:rPr>
                <a:t>resistance</a:t>
              </a:r>
            </a:p>
            <a:p>
              <a:pPr defTabSz="457200"/>
              <a:r>
                <a:rPr kumimoji="1" lang="en-US" altLang="ja-JP" sz="1600" dirty="0">
                  <a:solidFill>
                    <a:prstClr val="black"/>
                  </a:solidFill>
                  <a:latin typeface="Meiryo UI" panose="020B0604030504040204" pitchFamily="50" charset="-128"/>
                  <a:ea typeface="Meiryo UI" panose="020B0604030504040204" pitchFamily="50" charset="-128"/>
                  <a:cs typeface="メイリオ" pitchFamily="50" charset="-128"/>
                </a:rPr>
                <a:t> </a:t>
              </a:r>
              <a:r>
                <a:rPr kumimoji="1" lang="en-US" altLang="ja-JP" sz="1400" dirty="0">
                  <a:solidFill>
                    <a:srgbClr val="FF0000"/>
                  </a:solidFill>
                  <a:latin typeface="Meiryo UI" panose="020B0604030504040204" pitchFamily="50" charset="-128"/>
                  <a:ea typeface="Meiryo UI" panose="020B0604030504040204" pitchFamily="50" charset="-128"/>
                  <a:cs typeface="メイリオ" pitchFamily="50" charset="-128"/>
                </a:rPr>
                <a:t>0.000 M to 1.000 M</a:t>
              </a:r>
            </a:p>
            <a:p>
              <a:pPr algn="ctr" defTabSz="457200"/>
              <a:r>
                <a:rPr kumimoji="1" lang="ja-JP" altLang="en-US" sz="1600" dirty="0">
                  <a:solidFill>
                    <a:prstClr val="black"/>
                  </a:solidFill>
                  <a:latin typeface="Meiryo UI" panose="020B0604030504040204" pitchFamily="50" charset="-128"/>
                  <a:ea typeface="Meiryo UI" panose="020B0604030504040204" pitchFamily="50" charset="-128"/>
                  <a:cs typeface="メイリオ" pitchFamily="50" charset="-128"/>
                </a:rPr>
                <a:t>＆</a:t>
              </a:r>
              <a:endParaRPr kumimoji="1" lang="en-US" altLang="ja-JP" sz="1600" dirty="0">
                <a:solidFill>
                  <a:prstClr val="black"/>
                </a:solidFill>
                <a:latin typeface="Meiryo UI" panose="020B0604030504040204" pitchFamily="50" charset="-128"/>
                <a:ea typeface="Meiryo UI" panose="020B0604030504040204" pitchFamily="50" charset="-128"/>
                <a:cs typeface="メイリオ" pitchFamily="50" charset="-128"/>
              </a:endParaRPr>
            </a:p>
            <a:p>
              <a:pPr algn="ctr" defTabSz="457200"/>
              <a:r>
                <a:rPr kumimoji="1" lang="en-US" altLang="ja-JP" sz="1400" dirty="0">
                  <a:solidFill>
                    <a:srgbClr val="103DB6"/>
                  </a:solidFill>
                  <a:latin typeface="Meiryo UI" panose="020B0604030504040204" pitchFamily="50" charset="-128"/>
                  <a:ea typeface="Meiryo UI" panose="020B0604030504040204" pitchFamily="50" charset="-128"/>
                  <a:cs typeface="メイリオ" pitchFamily="50" charset="-128"/>
                </a:rPr>
                <a:t>Leakage current</a:t>
              </a:r>
              <a:endParaRPr kumimoji="1" lang="en-US" altLang="ja-JP" sz="1600" dirty="0">
                <a:solidFill>
                  <a:srgbClr val="103DB6"/>
                </a:solidFill>
                <a:latin typeface="Meiryo UI" panose="020B0604030504040204" pitchFamily="50" charset="-128"/>
                <a:ea typeface="Meiryo UI" panose="020B0604030504040204" pitchFamily="50" charset="-128"/>
                <a:cs typeface="メイリオ" pitchFamily="50" charset="-128"/>
              </a:endParaRPr>
            </a:p>
            <a:p>
              <a:pPr algn="ctr" defTabSz="457200"/>
              <a:r>
                <a:rPr kumimoji="1" lang="en-US" altLang="ja-JP" sz="1600" dirty="0">
                  <a:solidFill>
                    <a:srgbClr val="103DB6"/>
                  </a:solidFill>
                  <a:latin typeface="Meiryo UI" panose="020B0604030504040204" pitchFamily="50" charset="-128"/>
                  <a:ea typeface="Meiryo UI" panose="020B0604030504040204" pitchFamily="50" charset="-128"/>
                  <a:cs typeface="メイリオ" pitchFamily="50" charset="-128"/>
                </a:rPr>
                <a:t> </a:t>
              </a:r>
              <a:r>
                <a:rPr kumimoji="1" lang="en-US" altLang="ja-JP" sz="1400" dirty="0">
                  <a:solidFill>
                    <a:srgbClr val="103DB6"/>
                  </a:solidFill>
                  <a:latin typeface="Meiryo UI" panose="020B0604030504040204" pitchFamily="50" charset="-128"/>
                  <a:ea typeface="Meiryo UI" panose="020B0604030504040204" pitchFamily="50" charset="-128"/>
                  <a:cs typeface="メイリオ" pitchFamily="50" charset="-128"/>
                </a:rPr>
                <a:t>0.0 mA to 200.0 mA</a:t>
              </a:r>
              <a:endParaRPr kumimoji="1" lang="en-US" altLang="ja-JP" sz="1600" dirty="0">
                <a:solidFill>
                  <a:srgbClr val="103DB6"/>
                </a:solidFill>
                <a:latin typeface="Meiryo UI" panose="020B0604030504040204" pitchFamily="50" charset="-128"/>
                <a:ea typeface="Meiryo UI" panose="020B0604030504040204" pitchFamily="50" charset="-128"/>
                <a:cs typeface="メイリオ" pitchFamily="50" charset="-128"/>
              </a:endParaRPr>
            </a:p>
          </p:txBody>
        </p:sp>
        <p:sp>
          <p:nvSpPr>
            <p:cNvPr id="87" name="テキスト ボックス 79">
              <a:extLst>
                <a:ext uri="{FF2B5EF4-FFF2-40B4-BE49-F238E27FC236}">
                  <a16:creationId xmlns:a16="http://schemas.microsoft.com/office/drawing/2014/main" id="{7BAAB88D-13EC-4F2F-8F26-C024E1A78DD1}"/>
                </a:ext>
              </a:extLst>
            </p:cNvPr>
            <p:cNvSpPr txBox="1"/>
            <p:nvPr/>
          </p:nvSpPr>
          <p:spPr>
            <a:xfrm>
              <a:off x="5628522" y="5781626"/>
              <a:ext cx="2124185" cy="584775"/>
            </a:xfrm>
            <a:prstGeom prst="rect">
              <a:avLst/>
            </a:prstGeom>
            <a:noFill/>
            <a:effectLst/>
          </p:spPr>
          <p:txBody>
            <a:bodyPr wrap="square" rtlCol="0">
              <a:spAutoFit/>
            </a:bodyPr>
            <a:lstStyle/>
            <a:p>
              <a:pPr algn="ctr" defTabSz="457200"/>
              <a:r>
                <a:rPr kumimoji="1" lang="en-US" altLang="ja-JP" sz="1600" dirty="0">
                  <a:solidFill>
                    <a:prstClr val="black"/>
                  </a:solidFill>
                  <a:latin typeface="Meiryo UI" panose="020B0604030504040204" pitchFamily="50" charset="-128"/>
                  <a:ea typeface="Meiryo UI" panose="020B0604030504040204" pitchFamily="50" charset="-128"/>
                  <a:cs typeface="メイリオ" pitchFamily="50" charset="-128"/>
                </a:rPr>
                <a:t>Measure during </a:t>
              </a:r>
              <a:r>
                <a:rPr kumimoji="1" lang="en-US" altLang="ja-JP" sz="1600" dirty="0">
                  <a:solidFill>
                    <a:srgbClr val="103DB6"/>
                  </a:solidFill>
                  <a:latin typeface="Meiryo UI" panose="020B0604030504040204" pitchFamily="50" charset="-128"/>
                  <a:ea typeface="Meiryo UI" panose="020B0604030504040204" pitchFamily="50" charset="-128"/>
                  <a:cs typeface="メイリオ" pitchFamily="50" charset="-128"/>
                </a:rPr>
                <a:t>motor running</a:t>
              </a:r>
            </a:p>
          </p:txBody>
        </p:sp>
        <p:sp>
          <p:nvSpPr>
            <p:cNvPr id="88" name="テキスト ボックス 80">
              <a:extLst>
                <a:ext uri="{FF2B5EF4-FFF2-40B4-BE49-F238E27FC236}">
                  <a16:creationId xmlns:a16="http://schemas.microsoft.com/office/drawing/2014/main" id="{89E817A5-ED65-42D7-B39A-B786EFDCA676}"/>
                </a:ext>
              </a:extLst>
            </p:cNvPr>
            <p:cNvSpPr txBox="1"/>
            <p:nvPr/>
          </p:nvSpPr>
          <p:spPr>
            <a:xfrm>
              <a:off x="5612305" y="3100857"/>
              <a:ext cx="2159509" cy="584775"/>
            </a:xfrm>
            <a:prstGeom prst="rect">
              <a:avLst/>
            </a:prstGeom>
            <a:noFill/>
            <a:effectLst/>
          </p:spPr>
          <p:txBody>
            <a:bodyPr wrap="square" rtlCol="0">
              <a:spAutoFit/>
            </a:bodyPr>
            <a:lstStyle/>
            <a:p>
              <a:pPr algn="ctr" defTabSz="457200"/>
              <a:r>
                <a:rPr kumimoji="1" lang="en-US" altLang="ja-JP" sz="1600" dirty="0">
                  <a:solidFill>
                    <a:prstClr val="black"/>
                  </a:solidFill>
                  <a:latin typeface="Meiryo UI" panose="020B0604030504040204" pitchFamily="50" charset="-128"/>
                  <a:ea typeface="Meiryo UI" panose="020B0604030504040204" pitchFamily="50" charset="-128"/>
                  <a:cs typeface="メイリオ" pitchFamily="50" charset="-128"/>
                </a:rPr>
                <a:t>Measure during </a:t>
              </a:r>
              <a:r>
                <a:rPr kumimoji="1" lang="en-US" altLang="ja-JP" sz="1600" dirty="0">
                  <a:solidFill>
                    <a:srgbClr val="FF0000"/>
                  </a:solidFill>
                  <a:latin typeface="Meiryo UI" panose="020B0604030504040204" pitchFamily="50" charset="-128"/>
                  <a:ea typeface="Meiryo UI" panose="020B0604030504040204" pitchFamily="50" charset="-128"/>
                  <a:cs typeface="メイリオ" pitchFamily="50" charset="-128"/>
                </a:rPr>
                <a:t>motor power off</a:t>
              </a:r>
            </a:p>
          </p:txBody>
        </p:sp>
        <p:sp>
          <p:nvSpPr>
            <p:cNvPr id="89" name="正方形/長方形 81">
              <a:extLst>
                <a:ext uri="{FF2B5EF4-FFF2-40B4-BE49-F238E27FC236}">
                  <a16:creationId xmlns:a16="http://schemas.microsoft.com/office/drawing/2014/main" id="{A39E868B-B50A-464B-B3DF-B9F904FE840D}"/>
                </a:ext>
              </a:extLst>
            </p:cNvPr>
            <p:cNvSpPr/>
            <p:nvPr/>
          </p:nvSpPr>
          <p:spPr>
            <a:xfrm>
              <a:off x="7772305" y="1645340"/>
              <a:ext cx="1980000" cy="2412000"/>
            </a:xfrm>
            <a:prstGeom prst="rect">
              <a:avLst/>
            </a:prstGeom>
            <a:noFill/>
            <a:ln w="19050" cap="flat" cmpd="sng" algn="ctr">
              <a:solidFill>
                <a:srgbClr val="002060"/>
              </a:solidFill>
              <a:prstDash val="solid"/>
            </a:ln>
            <a:effectLst/>
          </p:spPr>
          <p:txBody>
            <a:bodyPr rtlCol="0" anchor="ctr"/>
            <a:lstStyle/>
            <a:p>
              <a:pPr marL="0" marR="0" lvl="0" indent="0" algn="ctr" defTabSz="457200" eaLnBrk="1" fontAlgn="base" latinLnBrk="0" hangingPunct="1">
                <a:lnSpc>
                  <a:spcPct val="100000"/>
                </a:lnSpc>
                <a:spcBef>
                  <a:spcPct val="0"/>
                </a:spcBef>
                <a:spcAft>
                  <a:spcPct val="0"/>
                </a:spcAft>
                <a:buClrTx/>
                <a:buSzTx/>
                <a:buFontTx/>
                <a:buNone/>
                <a:tabLst/>
                <a:defRPr/>
              </a:pPr>
              <a:endParaRPr kumimoji="1" lang="ja-JP" altLang="en-US" sz="2000" b="1"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90" name="正方形/長方形 82">
              <a:extLst>
                <a:ext uri="{FF2B5EF4-FFF2-40B4-BE49-F238E27FC236}">
                  <a16:creationId xmlns:a16="http://schemas.microsoft.com/office/drawing/2014/main" id="{9BD2E45E-2BFE-4F70-B761-6149D554E531}"/>
                </a:ext>
              </a:extLst>
            </p:cNvPr>
            <p:cNvSpPr/>
            <p:nvPr/>
          </p:nvSpPr>
          <p:spPr>
            <a:xfrm>
              <a:off x="7772297" y="4057340"/>
              <a:ext cx="1980000" cy="2412000"/>
            </a:xfrm>
            <a:prstGeom prst="rect">
              <a:avLst/>
            </a:prstGeom>
            <a:noFill/>
            <a:ln w="19050" cap="flat" cmpd="sng" algn="ctr">
              <a:solidFill>
                <a:srgbClr val="002060"/>
              </a:solidFill>
              <a:prstDash val="solid"/>
            </a:ln>
            <a:effectLst/>
          </p:spPr>
          <p:txBody>
            <a:bodyPr rtlCol="0" anchor="ctr"/>
            <a:lstStyle/>
            <a:p>
              <a:pPr marL="0" marR="0" lvl="0" indent="0" algn="ctr" defTabSz="457200" eaLnBrk="1" fontAlgn="base" latinLnBrk="0" hangingPunct="1">
                <a:lnSpc>
                  <a:spcPct val="100000"/>
                </a:lnSpc>
                <a:spcBef>
                  <a:spcPct val="0"/>
                </a:spcBef>
                <a:spcAft>
                  <a:spcPct val="0"/>
                </a:spcAft>
                <a:buClrTx/>
                <a:buSzTx/>
                <a:buFontTx/>
                <a:buNone/>
                <a:tabLst/>
                <a:defRPr/>
              </a:pPr>
              <a:endParaRPr kumimoji="1" lang="ja-JP" altLang="en-US" sz="2000" b="1"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91" name="正方形/長方形 83">
              <a:extLst>
                <a:ext uri="{FF2B5EF4-FFF2-40B4-BE49-F238E27FC236}">
                  <a16:creationId xmlns:a16="http://schemas.microsoft.com/office/drawing/2014/main" id="{853D4F10-994A-4753-A9C4-F1D2194364BA}"/>
                </a:ext>
              </a:extLst>
            </p:cNvPr>
            <p:cNvSpPr/>
            <p:nvPr/>
          </p:nvSpPr>
          <p:spPr>
            <a:xfrm>
              <a:off x="7772297" y="1166463"/>
              <a:ext cx="1980000" cy="478656"/>
            </a:xfrm>
            <a:prstGeom prst="rect">
              <a:avLst/>
            </a:prstGeom>
            <a:noFill/>
            <a:ln w="19050" cap="flat" cmpd="sng" algn="ctr">
              <a:solidFill>
                <a:srgbClr val="002060"/>
              </a:solidFill>
              <a:prstDash val="solid"/>
            </a:ln>
            <a:effectLst/>
          </p:spPr>
          <p:txBody>
            <a:bodyPr rtlCol="0" anchor="ctr"/>
            <a:lstStyle/>
            <a:p>
              <a:pPr marL="0" marR="0" lvl="0" indent="0" algn="ctr" defTabSz="457200" eaLnBrk="1" fontAlgn="base" latinLnBrk="0" hangingPunct="1">
                <a:lnSpc>
                  <a:spcPct val="100000"/>
                </a:lnSpc>
                <a:spcBef>
                  <a:spcPct val="0"/>
                </a:spcBef>
                <a:spcAft>
                  <a:spcPct val="0"/>
                </a:spcAft>
                <a:buClrTx/>
                <a:buSzTx/>
                <a:buFontTx/>
                <a:buNone/>
                <a:tabLst/>
                <a:defRPr/>
              </a:pPr>
              <a:endParaRPr kumimoji="1" lang="ja-JP" altLang="en-US" sz="14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92" name="テキスト ボックス 84">
              <a:extLst>
                <a:ext uri="{FF2B5EF4-FFF2-40B4-BE49-F238E27FC236}">
                  <a16:creationId xmlns:a16="http://schemas.microsoft.com/office/drawing/2014/main" id="{17EE638A-8E8E-451E-8069-DA2A005D8825}"/>
                </a:ext>
              </a:extLst>
            </p:cNvPr>
            <p:cNvSpPr txBox="1"/>
            <p:nvPr/>
          </p:nvSpPr>
          <p:spPr>
            <a:xfrm>
              <a:off x="7813685" y="1250097"/>
              <a:ext cx="1893147" cy="307777"/>
            </a:xfrm>
            <a:prstGeom prst="rect">
              <a:avLst/>
            </a:prstGeom>
            <a:noFill/>
            <a:effectLst/>
          </p:spPr>
          <p:txBody>
            <a:bodyPr wrap="square" rtlCol="0">
              <a:spAutoFit/>
            </a:bodyPr>
            <a:lstStyle/>
            <a:p>
              <a:pPr defTabSz="457200"/>
              <a:r>
                <a:rPr kumimoji="1" lang="en-US" altLang="ja-JP" sz="1400" dirty="0">
                  <a:solidFill>
                    <a:prstClr val="black"/>
                  </a:solidFill>
                  <a:latin typeface="Meiryo UI" panose="020B0604030504040204" pitchFamily="50" charset="-128"/>
                  <a:ea typeface="Meiryo UI" panose="020B0604030504040204" pitchFamily="50" charset="-128"/>
                  <a:cs typeface="メイリオ" pitchFamily="50" charset="-128"/>
                </a:rPr>
                <a:t>Number of motor</a:t>
              </a:r>
            </a:p>
          </p:txBody>
        </p:sp>
        <p:pic>
          <p:nvPicPr>
            <p:cNvPr id="93" name="Picture 5">
              <a:extLst>
                <a:ext uri="{FF2B5EF4-FFF2-40B4-BE49-F238E27FC236}">
                  <a16:creationId xmlns:a16="http://schemas.microsoft.com/office/drawing/2014/main" id="{82877431-C3A1-4956-BD3D-B04DD9078230}"/>
                </a:ext>
              </a:extLst>
            </p:cNvPr>
            <p:cNvPicPr>
              <a:picLocks noChangeAspect="1" noChangeArrowheads="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7828076" y="5114070"/>
              <a:ext cx="694944" cy="1027176"/>
            </a:xfrm>
            <a:prstGeom prst="rect">
              <a:avLst/>
            </a:prstGeom>
            <a:noFill/>
            <a:ln>
              <a:noFill/>
            </a:ln>
            <a:effectLst>
              <a:outerShdw dist="35921" dir="2700000" algn="ctr" rotWithShape="0">
                <a:srgbClr val="EEECE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4" name="Picture 2" descr="C:\Users\025000557\Pictures\モータ.png">
              <a:extLst>
                <a:ext uri="{FF2B5EF4-FFF2-40B4-BE49-F238E27FC236}">
                  <a16:creationId xmlns:a16="http://schemas.microsoft.com/office/drawing/2014/main" id="{13B0ADBA-851F-41A3-B6A7-C3CCC964732C}"/>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8849402" y="5193681"/>
              <a:ext cx="857250" cy="857250"/>
            </a:xfrm>
            <a:prstGeom prst="rect">
              <a:avLst/>
            </a:prstGeom>
            <a:noFill/>
            <a:effectLst/>
            <a:extLst>
              <a:ext uri="{909E8E84-426E-40DD-AFC4-6F175D3DCCD1}">
                <a14:hiddenFill xmlns:a14="http://schemas.microsoft.com/office/drawing/2010/main">
                  <a:solidFill>
                    <a:srgbClr val="FFFFFF"/>
                  </a:solidFill>
                </a14:hiddenFill>
              </a:ext>
            </a:extLst>
          </p:spPr>
        </p:pic>
        <p:sp>
          <p:nvSpPr>
            <p:cNvPr id="95" name="テキスト ボックス 87">
              <a:extLst>
                <a:ext uri="{FF2B5EF4-FFF2-40B4-BE49-F238E27FC236}">
                  <a16:creationId xmlns:a16="http://schemas.microsoft.com/office/drawing/2014/main" id="{FAC010FD-9745-494A-9A87-9BC3FF13A0A9}"/>
                </a:ext>
              </a:extLst>
            </p:cNvPr>
            <p:cNvSpPr txBox="1"/>
            <p:nvPr/>
          </p:nvSpPr>
          <p:spPr>
            <a:xfrm>
              <a:off x="7963666" y="4128469"/>
              <a:ext cx="1520755" cy="584775"/>
            </a:xfrm>
            <a:prstGeom prst="rect">
              <a:avLst/>
            </a:prstGeom>
            <a:noFill/>
            <a:effectLst/>
          </p:spPr>
          <p:txBody>
            <a:bodyPr wrap="square" rtlCol="0">
              <a:spAutoFit/>
            </a:bodyPr>
            <a:lstStyle/>
            <a:p>
              <a:pPr algn="ctr" defTabSz="457200"/>
              <a:r>
                <a:rPr kumimoji="1" lang="en-US" altLang="ja-JP" sz="1600" dirty="0">
                  <a:solidFill>
                    <a:prstClr val="black"/>
                  </a:solidFill>
                  <a:latin typeface="Meiryo UI" panose="020B0604030504040204" pitchFamily="50" charset="-128"/>
                  <a:ea typeface="Meiryo UI" panose="020B0604030504040204" pitchFamily="50" charset="-128"/>
                  <a:cs typeface="メイリオ" pitchFamily="50" charset="-128"/>
                </a:rPr>
                <a:t>One unit for </a:t>
              </a:r>
              <a:r>
                <a:rPr kumimoji="1" lang="en-US" altLang="ja-JP" sz="1600" dirty="0">
                  <a:solidFill>
                    <a:srgbClr val="FF0000"/>
                  </a:solidFill>
                  <a:latin typeface="Meiryo UI" panose="020B0604030504040204" pitchFamily="50" charset="-128"/>
                  <a:ea typeface="Meiryo UI" panose="020B0604030504040204" pitchFamily="50" charset="-128"/>
                  <a:cs typeface="メイリオ" pitchFamily="50" charset="-128"/>
                </a:rPr>
                <a:t>one motor</a:t>
              </a:r>
            </a:p>
          </p:txBody>
        </p:sp>
        <p:sp>
          <p:nvSpPr>
            <p:cNvPr id="96" name="矢印: 右 88">
              <a:extLst>
                <a:ext uri="{FF2B5EF4-FFF2-40B4-BE49-F238E27FC236}">
                  <a16:creationId xmlns:a16="http://schemas.microsoft.com/office/drawing/2014/main" id="{D2B45C39-7CD1-4115-8444-1DBC44FA7DC7}"/>
                </a:ext>
              </a:extLst>
            </p:cNvPr>
            <p:cNvSpPr/>
            <p:nvPr/>
          </p:nvSpPr>
          <p:spPr>
            <a:xfrm>
              <a:off x="8607640" y="5492675"/>
              <a:ext cx="150587" cy="231613"/>
            </a:xfrm>
            <a:prstGeom prst="rightArrow">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smtClean="0">
                <a:ln>
                  <a:noFill/>
                </a:ln>
                <a:solidFill>
                  <a:prstClr val="white"/>
                </a:solidFill>
                <a:effectLst/>
                <a:uLnTx/>
                <a:uFillTx/>
                <a:latin typeface="Meiryo UI" panose="020B0604030504040204" pitchFamily="50" charset="-128"/>
                <a:ea typeface="Meiryo UI" panose="020B0604030504040204" pitchFamily="50" charset="-128"/>
                <a:cs typeface="+mn-cs"/>
              </a:endParaRPr>
            </a:p>
          </p:txBody>
        </p:sp>
        <p:sp>
          <p:nvSpPr>
            <p:cNvPr id="97" name="テキスト ボックス 89">
              <a:extLst>
                <a:ext uri="{FF2B5EF4-FFF2-40B4-BE49-F238E27FC236}">
                  <a16:creationId xmlns:a16="http://schemas.microsoft.com/office/drawing/2014/main" id="{A1D6616A-7BC2-4CF9-9F87-8C03623FD810}"/>
                </a:ext>
              </a:extLst>
            </p:cNvPr>
            <p:cNvSpPr txBox="1"/>
            <p:nvPr/>
          </p:nvSpPr>
          <p:spPr>
            <a:xfrm>
              <a:off x="7813686" y="1772315"/>
              <a:ext cx="1893146" cy="584775"/>
            </a:xfrm>
            <a:prstGeom prst="rect">
              <a:avLst/>
            </a:prstGeom>
            <a:noFill/>
            <a:effectLst/>
          </p:spPr>
          <p:txBody>
            <a:bodyPr wrap="square" rtlCol="0">
              <a:spAutoFit/>
            </a:bodyPr>
            <a:lstStyle/>
            <a:p>
              <a:pPr algn="ctr" defTabSz="457200"/>
              <a:r>
                <a:rPr kumimoji="1" lang="en-US" altLang="ja-JP" sz="1600" dirty="0">
                  <a:solidFill>
                    <a:prstClr val="black"/>
                  </a:solidFill>
                  <a:latin typeface="Meiryo UI" panose="020B0604030504040204" pitchFamily="50" charset="-128"/>
                  <a:ea typeface="Meiryo UI" panose="020B0604030504040204" pitchFamily="50" charset="-128"/>
                  <a:cs typeface="メイリオ" pitchFamily="50" charset="-128"/>
                </a:rPr>
                <a:t>One unit for up to </a:t>
              </a:r>
              <a:r>
                <a:rPr kumimoji="1" lang="en-US" altLang="ja-JP" sz="1600" dirty="0">
                  <a:solidFill>
                    <a:srgbClr val="103DB6"/>
                  </a:solidFill>
                  <a:latin typeface="Meiryo UI" panose="020B0604030504040204" pitchFamily="50" charset="-128"/>
                  <a:ea typeface="Meiryo UI" panose="020B0604030504040204" pitchFamily="50" charset="-128"/>
                  <a:cs typeface="メイリオ" pitchFamily="50" charset="-128"/>
                </a:rPr>
                <a:t>8  motors</a:t>
              </a:r>
            </a:p>
          </p:txBody>
        </p:sp>
        <p:sp>
          <p:nvSpPr>
            <p:cNvPr id="98" name="テキスト ボックス 90">
              <a:extLst>
                <a:ext uri="{FF2B5EF4-FFF2-40B4-BE49-F238E27FC236}">
                  <a16:creationId xmlns:a16="http://schemas.microsoft.com/office/drawing/2014/main" id="{55D60E81-DD9A-4301-B4E3-90388D37F697}"/>
                </a:ext>
              </a:extLst>
            </p:cNvPr>
            <p:cNvSpPr txBox="1"/>
            <p:nvPr/>
          </p:nvSpPr>
          <p:spPr>
            <a:xfrm>
              <a:off x="8318224" y="2561412"/>
              <a:ext cx="377026" cy="369332"/>
            </a:xfrm>
            <a:prstGeom prst="rect">
              <a:avLst/>
            </a:prstGeom>
            <a:noFill/>
            <a:effectLst/>
          </p:spPr>
          <p:txBody>
            <a:bodyPr wrap="none" rtlCol="0">
              <a:spAutoFit/>
            </a:bodyPr>
            <a:lstStyle/>
            <a:p>
              <a:pPr defTabSz="457200"/>
              <a:r>
                <a:rPr kumimoji="1" lang="en-US" altLang="ja-JP" dirty="0">
                  <a:solidFill>
                    <a:prstClr val="black"/>
                  </a:solidFill>
                  <a:latin typeface="Meiryo UI" panose="020B0604030504040204" pitchFamily="50" charset="-128"/>
                  <a:ea typeface="Meiryo UI" panose="020B0604030504040204" pitchFamily="50" charset="-128"/>
                  <a:cs typeface="メイリオ" pitchFamily="50" charset="-128"/>
                </a:rPr>
                <a:t>+</a:t>
              </a:r>
              <a:endParaRPr kumimoji="1" lang="ja-JP" altLang="en-US" dirty="0">
                <a:solidFill>
                  <a:prstClr val="black"/>
                </a:solidFill>
                <a:latin typeface="Meiryo UI" panose="020B0604030504040204" pitchFamily="50" charset="-128"/>
                <a:ea typeface="Meiryo UI" panose="020B0604030504040204" pitchFamily="50" charset="-128"/>
                <a:cs typeface="メイリオ" pitchFamily="50" charset="-128"/>
              </a:endParaRPr>
            </a:p>
          </p:txBody>
        </p:sp>
        <p:pic>
          <p:nvPicPr>
            <p:cNvPr id="99" name="図 91">
              <a:extLst>
                <a:ext uri="{FF2B5EF4-FFF2-40B4-BE49-F238E27FC236}">
                  <a16:creationId xmlns:a16="http://schemas.microsoft.com/office/drawing/2014/main" id="{F1C2BD27-B3AF-443D-98B2-CEB0F886192F}"/>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9327987" y="2392907"/>
              <a:ext cx="349758" cy="713232"/>
            </a:xfrm>
            <a:prstGeom prst="rect">
              <a:avLst/>
            </a:prstGeom>
            <a:effectLst/>
          </p:spPr>
        </p:pic>
        <p:sp>
          <p:nvSpPr>
            <p:cNvPr id="100" name="矢印: 右 92">
              <a:extLst>
                <a:ext uri="{FF2B5EF4-FFF2-40B4-BE49-F238E27FC236}">
                  <a16:creationId xmlns:a16="http://schemas.microsoft.com/office/drawing/2014/main" id="{79404F50-0440-4DA2-99D9-EEEFFAAA73A5}"/>
                </a:ext>
              </a:extLst>
            </p:cNvPr>
            <p:cNvSpPr/>
            <p:nvPr/>
          </p:nvSpPr>
          <p:spPr>
            <a:xfrm rot="5400000">
              <a:off x="8716201" y="3182536"/>
              <a:ext cx="150587" cy="231613"/>
            </a:xfrm>
            <a:prstGeom prst="rightArrow">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smtClean="0">
                <a:ln>
                  <a:noFill/>
                </a:ln>
                <a:solidFill>
                  <a:prstClr val="white"/>
                </a:solidFill>
                <a:effectLst/>
                <a:uLnTx/>
                <a:uFillTx/>
                <a:latin typeface="Meiryo UI" panose="020B0604030504040204" pitchFamily="50" charset="-128"/>
                <a:ea typeface="Meiryo UI" panose="020B0604030504040204" pitchFamily="50" charset="-128"/>
                <a:cs typeface="+mn-cs"/>
              </a:endParaRPr>
            </a:p>
          </p:txBody>
        </p:sp>
        <p:sp>
          <p:nvSpPr>
            <p:cNvPr id="101" name="矢印: 右 93">
              <a:extLst>
                <a:ext uri="{FF2B5EF4-FFF2-40B4-BE49-F238E27FC236}">
                  <a16:creationId xmlns:a16="http://schemas.microsoft.com/office/drawing/2014/main" id="{43B30824-CA38-49D1-9A89-C8712E8B0E55}"/>
                </a:ext>
              </a:extLst>
            </p:cNvPr>
            <p:cNvSpPr/>
            <p:nvPr/>
          </p:nvSpPr>
          <p:spPr>
            <a:xfrm rot="5400000">
              <a:off x="9400163" y="3182536"/>
              <a:ext cx="150587" cy="231613"/>
            </a:xfrm>
            <a:prstGeom prst="rightArrow">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dirty="0" smtClean="0">
                <a:ln>
                  <a:noFill/>
                </a:ln>
                <a:solidFill>
                  <a:prstClr val="white"/>
                </a:solidFill>
                <a:effectLst/>
                <a:uLnTx/>
                <a:uFillTx/>
                <a:latin typeface="Meiryo UI" panose="020B0604030504040204" pitchFamily="50" charset="-128"/>
                <a:ea typeface="Meiryo UI" panose="020B0604030504040204" pitchFamily="50" charset="-128"/>
                <a:cs typeface="+mn-cs"/>
              </a:endParaRPr>
            </a:p>
          </p:txBody>
        </p:sp>
        <p:pic>
          <p:nvPicPr>
            <p:cNvPr id="102" name="Picture 2" descr="C:\Users\025000557\Pictures\モータ.png">
              <a:extLst>
                <a:ext uri="{FF2B5EF4-FFF2-40B4-BE49-F238E27FC236}">
                  <a16:creationId xmlns:a16="http://schemas.microsoft.com/office/drawing/2014/main" id="{62B00E8D-0D5E-417E-B277-4CEB3C56B27C}"/>
                </a:ext>
              </a:extLst>
            </p:cNvPr>
            <p:cNvPicPr>
              <a:picLocks noChangeAspect="1" noChangeArrowheads="1"/>
            </p:cNvPicPr>
            <p:nvPr/>
          </p:nvPicPr>
          <p:blipFill>
            <a:blip r:embed="rId16" cstate="screen">
              <a:extLst>
                <a:ext uri="{28A0092B-C50C-407E-A947-70E740481C1C}">
                  <a14:useLocalDpi xmlns:a14="http://schemas.microsoft.com/office/drawing/2010/main"/>
                </a:ext>
              </a:extLst>
            </a:blip>
            <a:srcRect/>
            <a:stretch>
              <a:fillRect/>
            </a:stretch>
          </p:blipFill>
          <p:spPr bwMode="auto">
            <a:xfrm>
              <a:off x="8484520" y="3383420"/>
              <a:ext cx="535781" cy="535781"/>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3" name="Picture 2" descr="C:\Users\025000557\Pictures\モータ.png">
              <a:extLst>
                <a:ext uri="{FF2B5EF4-FFF2-40B4-BE49-F238E27FC236}">
                  <a16:creationId xmlns:a16="http://schemas.microsoft.com/office/drawing/2014/main" id="{9F69F9C4-BD98-4626-8F24-8DAC666A3E3B}"/>
                </a:ext>
              </a:extLst>
            </p:cNvPr>
            <p:cNvPicPr>
              <a:picLocks noChangeAspect="1" noChangeArrowheads="1"/>
            </p:cNvPicPr>
            <p:nvPr/>
          </p:nvPicPr>
          <p:blipFill>
            <a:blip r:embed="rId16" cstate="screen">
              <a:extLst>
                <a:ext uri="{28A0092B-C50C-407E-A947-70E740481C1C}">
                  <a14:useLocalDpi xmlns:a14="http://schemas.microsoft.com/office/drawing/2010/main"/>
                </a:ext>
              </a:extLst>
            </a:blip>
            <a:srcRect/>
            <a:stretch>
              <a:fillRect/>
            </a:stretch>
          </p:blipFill>
          <p:spPr bwMode="auto">
            <a:xfrm>
              <a:off x="9174882" y="3383420"/>
              <a:ext cx="535781" cy="535781"/>
            </a:xfrm>
            <a:prstGeom prst="rect">
              <a:avLst/>
            </a:prstGeom>
            <a:noFill/>
            <a:effectLst/>
            <a:extLst>
              <a:ext uri="{909E8E84-426E-40DD-AFC4-6F175D3DCCD1}">
                <a14:hiddenFill xmlns:a14="http://schemas.microsoft.com/office/drawing/2010/main">
                  <a:solidFill>
                    <a:srgbClr val="FFFFFF"/>
                  </a:solidFill>
                </a14:hiddenFill>
              </a:ext>
            </a:extLst>
          </p:spPr>
        </p:pic>
        <p:sp>
          <p:nvSpPr>
            <p:cNvPr id="104" name="テキスト ボックス 96">
              <a:extLst>
                <a:ext uri="{FF2B5EF4-FFF2-40B4-BE49-F238E27FC236}">
                  <a16:creationId xmlns:a16="http://schemas.microsoft.com/office/drawing/2014/main" id="{1CD2C945-426E-400E-81C9-11B4F2DFB566}"/>
                </a:ext>
              </a:extLst>
            </p:cNvPr>
            <p:cNvSpPr txBox="1"/>
            <p:nvPr/>
          </p:nvSpPr>
          <p:spPr>
            <a:xfrm>
              <a:off x="8948582" y="2641987"/>
              <a:ext cx="425116" cy="276999"/>
            </a:xfrm>
            <a:prstGeom prst="rect">
              <a:avLst/>
            </a:prstGeom>
            <a:noFill/>
            <a:effectLst/>
          </p:spPr>
          <p:txBody>
            <a:bodyPr wrap="none" rtlCol="0">
              <a:spAutoFit/>
            </a:bodyPr>
            <a:lstStyle/>
            <a:p>
              <a:pPr defTabSz="457200"/>
              <a:r>
                <a:rPr kumimoji="1" lang="ja-JP" altLang="en-US" sz="1200" dirty="0">
                  <a:solidFill>
                    <a:prstClr val="black"/>
                  </a:solidFill>
                  <a:latin typeface="Meiryo UI" panose="020B0604030504040204" pitchFamily="50" charset="-128"/>
                  <a:ea typeface="Meiryo UI" panose="020B0604030504040204" pitchFamily="50" charset="-128"/>
                  <a:cs typeface="メイリオ" pitchFamily="50" charset="-128"/>
                </a:rPr>
                <a:t>・・・</a:t>
              </a:r>
            </a:p>
          </p:txBody>
        </p:sp>
        <p:sp>
          <p:nvSpPr>
            <p:cNvPr id="105" name="正方形/長方形 97">
              <a:extLst>
                <a:ext uri="{FF2B5EF4-FFF2-40B4-BE49-F238E27FC236}">
                  <a16:creationId xmlns:a16="http://schemas.microsoft.com/office/drawing/2014/main" id="{5F1F1D04-32F8-4418-B4A5-E0CAD4CC3B7A}"/>
                </a:ext>
              </a:extLst>
            </p:cNvPr>
            <p:cNvSpPr/>
            <p:nvPr/>
          </p:nvSpPr>
          <p:spPr>
            <a:xfrm>
              <a:off x="1048773" y="1166463"/>
              <a:ext cx="1080000" cy="478656"/>
            </a:xfrm>
            <a:prstGeom prst="rect">
              <a:avLst/>
            </a:prstGeom>
            <a:noFill/>
            <a:ln w="19050" cap="flat" cmpd="sng" algn="ctr">
              <a:solidFill>
                <a:srgbClr val="002060"/>
              </a:solidFill>
              <a:prstDash val="solid"/>
            </a:ln>
            <a:effectLst/>
          </p:spPr>
          <p:txBody>
            <a:bodyPr rtlCol="0" anchor="ctr"/>
            <a:lstStyle/>
            <a:p>
              <a:pPr marL="0" marR="0" lvl="0" indent="0" algn="ctr" defTabSz="457200" eaLnBrk="1" fontAlgn="base" latinLnBrk="0" hangingPunct="1">
                <a:lnSpc>
                  <a:spcPct val="100000"/>
                </a:lnSpc>
                <a:spcBef>
                  <a:spcPct val="0"/>
                </a:spcBef>
                <a:spcAft>
                  <a:spcPct val="0"/>
                </a:spcAft>
                <a:buClrTx/>
                <a:buSzTx/>
                <a:buFontTx/>
                <a:buNone/>
                <a:tabLst/>
                <a:defRPr/>
              </a:pPr>
              <a:endParaRPr kumimoji="1" lang="ja-JP" altLang="en-US" sz="1400" b="0"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06" name="正方形/長方形 98">
              <a:extLst>
                <a:ext uri="{FF2B5EF4-FFF2-40B4-BE49-F238E27FC236}">
                  <a16:creationId xmlns:a16="http://schemas.microsoft.com/office/drawing/2014/main" id="{BA4D8127-539D-4888-B90C-451D32619C30}"/>
                </a:ext>
              </a:extLst>
            </p:cNvPr>
            <p:cNvSpPr/>
            <p:nvPr/>
          </p:nvSpPr>
          <p:spPr>
            <a:xfrm>
              <a:off x="1048773" y="1645340"/>
              <a:ext cx="1080000" cy="2412000"/>
            </a:xfrm>
            <a:prstGeom prst="rect">
              <a:avLst/>
            </a:prstGeom>
            <a:noFill/>
            <a:ln w="19050" cap="flat" cmpd="sng" algn="ctr">
              <a:solidFill>
                <a:srgbClr val="002060"/>
              </a:solidFill>
              <a:prstDash val="solid"/>
            </a:ln>
            <a:effectLst/>
          </p:spPr>
          <p:txBody>
            <a:bodyPr rtlCol="0" anchor="ctr"/>
            <a:lstStyle/>
            <a:p>
              <a:pPr marL="0" marR="0" lvl="0" indent="0" algn="ctr" defTabSz="457200" eaLnBrk="1" fontAlgn="base" latinLnBrk="0" hangingPunct="1">
                <a:lnSpc>
                  <a:spcPct val="100000"/>
                </a:lnSpc>
                <a:spcBef>
                  <a:spcPct val="0"/>
                </a:spcBef>
                <a:spcAft>
                  <a:spcPct val="0"/>
                </a:spcAft>
                <a:buClrTx/>
                <a:buSzTx/>
                <a:buFontTx/>
                <a:buNone/>
                <a:tabLst/>
                <a:defRPr/>
              </a:pPr>
              <a:endParaRPr kumimoji="1" lang="ja-JP" altLang="en-US" sz="2000" b="1"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07" name="正方形/長方形 99">
              <a:extLst>
                <a:ext uri="{FF2B5EF4-FFF2-40B4-BE49-F238E27FC236}">
                  <a16:creationId xmlns:a16="http://schemas.microsoft.com/office/drawing/2014/main" id="{27576C76-C1BF-4004-8869-B43B67160B12}"/>
                </a:ext>
              </a:extLst>
            </p:cNvPr>
            <p:cNvSpPr/>
            <p:nvPr/>
          </p:nvSpPr>
          <p:spPr>
            <a:xfrm>
              <a:off x="1048773" y="4057340"/>
              <a:ext cx="1080000" cy="2412000"/>
            </a:xfrm>
            <a:prstGeom prst="rect">
              <a:avLst/>
            </a:prstGeom>
            <a:noFill/>
            <a:ln w="19050" cap="flat" cmpd="sng" algn="ctr">
              <a:solidFill>
                <a:srgbClr val="002060"/>
              </a:solidFill>
              <a:prstDash val="solid"/>
            </a:ln>
            <a:effectLst/>
          </p:spPr>
          <p:txBody>
            <a:bodyPr rtlCol="0" anchor="ctr"/>
            <a:lstStyle/>
            <a:p>
              <a:pPr marL="0" marR="0" lvl="0" indent="0" algn="ctr" defTabSz="457200" eaLnBrk="1" fontAlgn="base" latinLnBrk="0" hangingPunct="1">
                <a:lnSpc>
                  <a:spcPct val="100000"/>
                </a:lnSpc>
                <a:spcBef>
                  <a:spcPct val="0"/>
                </a:spcBef>
                <a:spcAft>
                  <a:spcPct val="0"/>
                </a:spcAft>
                <a:buClrTx/>
                <a:buSzTx/>
                <a:buFontTx/>
                <a:buNone/>
                <a:tabLst/>
                <a:defRPr/>
              </a:pPr>
              <a:endParaRPr kumimoji="1" lang="ja-JP" altLang="en-US" sz="2000" b="1" i="0" u="none" strike="noStrike" kern="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08" name="テキスト ボックス 100">
              <a:extLst>
                <a:ext uri="{FF2B5EF4-FFF2-40B4-BE49-F238E27FC236}">
                  <a16:creationId xmlns:a16="http://schemas.microsoft.com/office/drawing/2014/main" id="{75E7A019-077B-43BA-916D-C0649B3F227E}"/>
                </a:ext>
              </a:extLst>
            </p:cNvPr>
            <p:cNvSpPr txBox="1"/>
            <p:nvPr/>
          </p:nvSpPr>
          <p:spPr>
            <a:xfrm>
              <a:off x="1041898" y="1230499"/>
              <a:ext cx="1097917" cy="307777"/>
            </a:xfrm>
            <a:prstGeom prst="rect">
              <a:avLst/>
            </a:prstGeom>
            <a:noFill/>
            <a:effectLst/>
          </p:spPr>
          <p:txBody>
            <a:bodyPr wrap="square" rtlCol="0">
              <a:spAutoFit/>
            </a:bodyPr>
            <a:lstStyle/>
            <a:p>
              <a:pPr defTabSz="457200"/>
              <a:r>
                <a:rPr kumimoji="1" lang="en-US" altLang="ja-JP" sz="1400" dirty="0">
                  <a:solidFill>
                    <a:prstClr val="black"/>
                  </a:solidFill>
                  <a:latin typeface="Meiryo UI" panose="020B0604030504040204" pitchFamily="50" charset="-128"/>
                  <a:ea typeface="Meiryo UI" panose="020B0604030504040204" pitchFamily="50" charset="-128"/>
                  <a:cs typeface="メイリオ" pitchFamily="50" charset="-128"/>
                </a:rPr>
                <a:t>Interface</a:t>
              </a:r>
            </a:p>
          </p:txBody>
        </p:sp>
        <p:sp>
          <p:nvSpPr>
            <p:cNvPr id="109" name="テキスト ボックス 101">
              <a:extLst>
                <a:ext uri="{FF2B5EF4-FFF2-40B4-BE49-F238E27FC236}">
                  <a16:creationId xmlns:a16="http://schemas.microsoft.com/office/drawing/2014/main" id="{AC606A5D-7C6E-4317-813B-7D04AF9F7BE5}"/>
                </a:ext>
              </a:extLst>
            </p:cNvPr>
            <p:cNvSpPr txBox="1"/>
            <p:nvPr/>
          </p:nvSpPr>
          <p:spPr>
            <a:xfrm>
              <a:off x="1457214" y="5614967"/>
              <a:ext cx="665324" cy="276999"/>
            </a:xfrm>
            <a:prstGeom prst="rect">
              <a:avLst/>
            </a:prstGeom>
            <a:noFill/>
            <a:effectLst/>
          </p:spPr>
          <p:txBody>
            <a:bodyPr wrap="square" rtlCol="0">
              <a:spAutoFit/>
            </a:bodyPr>
            <a:lstStyle/>
            <a:p>
              <a:pPr defTabSz="457200"/>
              <a:r>
                <a:rPr kumimoji="1" lang="en-US" altLang="ja-JP" sz="1200" dirty="0">
                  <a:solidFill>
                    <a:prstClr val="black"/>
                  </a:solidFill>
                  <a:latin typeface="Meiryo UI" panose="020B0604030504040204" pitchFamily="50" charset="-128"/>
                  <a:ea typeface="Meiryo UI" panose="020B0604030504040204" pitchFamily="50" charset="-128"/>
                  <a:cs typeface="メイリオ" pitchFamily="50" charset="-128"/>
                </a:rPr>
                <a:t>(TCP)</a:t>
              </a:r>
            </a:p>
          </p:txBody>
        </p:sp>
        <p:sp>
          <p:nvSpPr>
            <p:cNvPr id="110" name="テキスト ボックス 102">
              <a:extLst>
                <a:ext uri="{FF2B5EF4-FFF2-40B4-BE49-F238E27FC236}">
                  <a16:creationId xmlns:a16="http://schemas.microsoft.com/office/drawing/2014/main" id="{944131EA-7464-4766-9869-71D75DA17A78}"/>
                </a:ext>
              </a:extLst>
            </p:cNvPr>
            <p:cNvSpPr txBox="1"/>
            <p:nvPr/>
          </p:nvSpPr>
          <p:spPr>
            <a:xfrm>
              <a:off x="1119508" y="2225583"/>
              <a:ext cx="956385" cy="307777"/>
            </a:xfrm>
            <a:prstGeom prst="rect">
              <a:avLst/>
            </a:prstGeom>
            <a:noFill/>
            <a:effectLst/>
          </p:spPr>
          <p:txBody>
            <a:bodyPr wrap="square" rtlCol="0">
              <a:spAutoFit/>
            </a:bodyPr>
            <a:lstStyle/>
            <a:p>
              <a:pPr defTabSz="457200"/>
              <a:r>
                <a:rPr kumimoji="1" lang="en-US" altLang="ja-JP" sz="1400" b="1" dirty="0">
                  <a:solidFill>
                    <a:prstClr val="black"/>
                  </a:solidFill>
                  <a:latin typeface="Meiryo UI" panose="020B0604030504040204" pitchFamily="50" charset="-128"/>
                  <a:ea typeface="Meiryo UI" panose="020B0604030504040204" pitchFamily="50" charset="-128"/>
                  <a:cs typeface="メイリオ" pitchFamily="50" charset="-128"/>
                </a:rPr>
                <a:t>RS-485</a:t>
              </a:r>
            </a:p>
          </p:txBody>
        </p:sp>
        <p:pic>
          <p:nvPicPr>
            <p:cNvPr id="111" name="図 3" descr="挿絵, 抽象 が含まれている画像&#10;&#10;自動的に生成された説明">
              <a:extLst>
                <a:ext uri="{FF2B5EF4-FFF2-40B4-BE49-F238E27FC236}">
                  <a16:creationId xmlns:a16="http://schemas.microsoft.com/office/drawing/2014/main" id="{B4CC9CB4-96D4-4F69-ACE3-10F260C5F58E}"/>
                </a:ext>
              </a:extLst>
            </p:cNvPr>
            <p:cNvPicPr>
              <a:picLocks noChangeAspect="1"/>
            </p:cNvPicPr>
            <p:nvPr/>
          </p:nvPicPr>
          <p:blipFill>
            <a:blip r:embed="rId17" cstate="screen">
              <a:extLst>
                <a:ext uri="{BEBA8EAE-BF5A-486C-A8C5-ECC9F3942E4B}">
                  <a14:imgProps xmlns:a14="http://schemas.microsoft.com/office/drawing/2010/main">
                    <a14:imgLayer r:embed="rId18">
                      <a14:imgEffect>
                        <a14:backgroundRemoval t="9948" b="90576" l="3889" r="95000">
                          <a14:foregroundMark x1="21111" y1="51309" x2="21111" y2="51309"/>
                          <a14:foregroundMark x1="17778" y1="46597" x2="17778" y2="46597"/>
                          <a14:foregroundMark x1="17778" y1="49215" x2="17778" y2="49215"/>
                          <a14:foregroundMark x1="21667" y1="52356" x2="21667" y2="52356"/>
                          <a14:foregroundMark x1="25000" y1="89529" x2="25000" y2="89529"/>
                          <a14:foregroundMark x1="17778" y1="89005" x2="17778" y2="89005"/>
                          <a14:foregroundMark x1="16667" y1="89529" x2="16667" y2="89529"/>
                          <a14:foregroundMark x1="76111" y1="89529" x2="76111" y2="89529"/>
                          <a14:foregroundMark x1="76667" y1="90576" x2="76667" y2="90576"/>
                          <a14:foregroundMark x1="4444" y1="75393" x2="4444" y2="75393"/>
                          <a14:foregroundMark x1="95000" y1="76440" x2="95000" y2="76440"/>
                        </a14:backgroundRemoval>
                      </a14:imgEffect>
                    </a14:imgLayer>
                  </a14:imgProps>
                </a:ext>
                <a:ext uri="{28A0092B-C50C-407E-A947-70E740481C1C}">
                  <a14:useLocalDpi xmlns:a14="http://schemas.microsoft.com/office/drawing/2010/main"/>
                </a:ext>
              </a:extLst>
            </a:blip>
            <a:stretch>
              <a:fillRect/>
            </a:stretch>
          </p:blipFill>
          <p:spPr>
            <a:xfrm>
              <a:off x="7350225" y="2059718"/>
              <a:ext cx="171450" cy="181928"/>
            </a:xfrm>
            <a:prstGeom prst="rect">
              <a:avLst/>
            </a:prstGeom>
          </p:spPr>
        </p:pic>
        <p:pic>
          <p:nvPicPr>
            <p:cNvPr id="112" name="図 103" descr="挿絵, 抽象 が含まれている画像&#10;&#10;自動的に生成された説明">
              <a:extLst>
                <a:ext uri="{FF2B5EF4-FFF2-40B4-BE49-F238E27FC236}">
                  <a16:creationId xmlns:a16="http://schemas.microsoft.com/office/drawing/2014/main" id="{33AB0E4C-AD63-4C6F-AB9A-CB2AED194F86}"/>
                </a:ext>
              </a:extLst>
            </p:cNvPr>
            <p:cNvPicPr>
              <a:picLocks noChangeAspect="1"/>
            </p:cNvPicPr>
            <p:nvPr/>
          </p:nvPicPr>
          <p:blipFill>
            <a:blip r:embed="rId19" cstate="screen">
              <a:extLst>
                <a:ext uri="{BEBA8EAE-BF5A-486C-A8C5-ECC9F3942E4B}">
                  <a14:imgProps xmlns:a14="http://schemas.microsoft.com/office/drawing/2010/main">
                    <a14:imgLayer r:embed="rId20">
                      <a14:imgEffect>
                        <a14:backgroundRemoval t="9948" b="90576" l="3889" r="95000">
                          <a14:foregroundMark x1="21111" y1="51309" x2="21111" y2="51309"/>
                          <a14:foregroundMark x1="17778" y1="46597" x2="17778" y2="46597"/>
                          <a14:foregroundMark x1="17778" y1="49215" x2="17778" y2="49215"/>
                          <a14:foregroundMark x1="21667" y1="52356" x2="21667" y2="52356"/>
                          <a14:foregroundMark x1="25000" y1="89529" x2="25000" y2="89529"/>
                          <a14:foregroundMark x1="17778" y1="89005" x2="17778" y2="89005"/>
                          <a14:foregroundMark x1="16667" y1="89529" x2="16667" y2="89529"/>
                          <a14:foregroundMark x1="76111" y1="89529" x2="76111" y2="89529"/>
                          <a14:foregroundMark x1="76667" y1="90576" x2="76667" y2="90576"/>
                          <a14:foregroundMark x1="4444" y1="75393" x2="4444" y2="75393"/>
                          <a14:foregroundMark x1="95000" y1="76440" x2="95000" y2="76440"/>
                        </a14:backgroundRemoval>
                      </a14:imgEffect>
                    </a14:imgLayer>
                  </a14:imgProps>
                </a:ext>
                <a:ext uri="{28A0092B-C50C-407E-A947-70E740481C1C}">
                  <a14:useLocalDpi xmlns:a14="http://schemas.microsoft.com/office/drawing/2010/main"/>
                </a:ext>
              </a:extLst>
            </a:blip>
            <a:stretch>
              <a:fillRect/>
            </a:stretch>
          </p:blipFill>
          <p:spPr>
            <a:xfrm>
              <a:off x="7426424" y="4443689"/>
              <a:ext cx="137160" cy="145542"/>
            </a:xfrm>
            <a:prstGeom prst="rect">
              <a:avLst/>
            </a:prstGeom>
          </p:spPr>
        </p:pic>
      </p:grpSp>
    </p:spTree>
    <p:extLst>
      <p:ext uri="{BB962C8B-B14F-4D97-AF65-F5344CB8AC3E}">
        <p14:creationId xmlns:p14="http://schemas.microsoft.com/office/powerpoint/2010/main" val="36179950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3">
            <a:lum bright="70000" contrast="-70000"/>
            <a:extLst>
              <a:ext uri="{28A0092B-C50C-407E-A947-70E740481C1C}">
                <a14:useLocalDpi xmlns:a14="http://schemas.microsoft.com/office/drawing/2010/main" val="0"/>
              </a:ext>
            </a:extLst>
          </a:blip>
          <a:srcRect r="3396"/>
          <a:stretch/>
        </p:blipFill>
        <p:spPr>
          <a:xfrm>
            <a:off x="24294" y="-25167"/>
            <a:ext cx="12193782" cy="6332242"/>
          </a:xfrm>
          <a:prstGeom prst="rect">
            <a:avLst/>
          </a:prstGeom>
        </p:spPr>
      </p:pic>
      <p:sp>
        <p:nvSpPr>
          <p:cNvPr id="8" name="TextBox 7"/>
          <p:cNvSpPr txBox="1"/>
          <p:nvPr/>
        </p:nvSpPr>
        <p:spPr>
          <a:xfrm>
            <a:off x="167596" y="656973"/>
            <a:ext cx="11255407" cy="338554"/>
          </a:xfrm>
          <a:prstGeom prst="rect">
            <a:avLst/>
          </a:prstGeom>
          <a:noFill/>
        </p:spPr>
        <p:txBody>
          <a:bodyPr wrap="square" rtlCol="0">
            <a:spAutoFit/>
          </a:bodyPr>
          <a:lstStyle/>
          <a:p>
            <a:r>
              <a:rPr lang="en-US" sz="1600" dirty="0"/>
              <a:t>Automotive manufacturer adopts insulation resistance monitoring across the factory</a:t>
            </a:r>
          </a:p>
        </p:txBody>
      </p:sp>
      <p:sp>
        <p:nvSpPr>
          <p:cNvPr id="12" name="TextBox 11"/>
          <p:cNvSpPr txBox="1"/>
          <p:nvPr/>
        </p:nvSpPr>
        <p:spPr>
          <a:xfrm>
            <a:off x="167596" y="304882"/>
            <a:ext cx="8308152" cy="461545"/>
          </a:xfrm>
          <a:prstGeom prst="rect">
            <a:avLst/>
          </a:prstGeom>
          <a:noFill/>
        </p:spPr>
        <p:txBody>
          <a:bodyPr wrap="square" rtlCol="0">
            <a:spAutoFit/>
          </a:bodyPr>
          <a:lstStyle/>
          <a:p>
            <a:r>
              <a:rPr lang="en-US" sz="2399" dirty="0">
                <a:solidFill>
                  <a:srgbClr val="2150A1"/>
                </a:solidFill>
              </a:rPr>
              <a:t>K7GE Success Story</a:t>
            </a:r>
          </a:p>
        </p:txBody>
      </p:sp>
      <p:sp>
        <p:nvSpPr>
          <p:cNvPr id="13" name="Text Placeholder 2"/>
          <p:cNvSpPr txBox="1">
            <a:spLocks/>
          </p:cNvSpPr>
          <p:nvPr/>
        </p:nvSpPr>
        <p:spPr>
          <a:xfrm>
            <a:off x="122760" y="1217740"/>
            <a:ext cx="5017575" cy="5022074"/>
          </a:xfrm>
          <a:prstGeom prst="rect">
            <a:avLst/>
          </a:prstGeom>
          <a:solidFill>
            <a:srgbClr val="004875"/>
          </a:solidFill>
          <a:ln>
            <a:noFill/>
          </a:ln>
        </p:spPr>
        <p:txBody>
          <a:bodyPr vert="horz" lIns="91405" tIns="45703" rIns="91405" bIns="45703" rtlCol="0" anchor="ctr">
            <a:noAutofit/>
          </a:bodyPr>
          <a:lstStyle>
            <a:lvl1pPr marL="0" indent="0" algn="l" defTabSz="514350" rtl="0" eaLnBrk="1" latinLnBrk="0" hangingPunct="1">
              <a:spcBef>
                <a:spcPts val="0"/>
              </a:spcBef>
              <a:spcAft>
                <a:spcPts val="450"/>
              </a:spcAft>
              <a:buFont typeface="Arial" pitchFamily="34" charset="0"/>
              <a:buNone/>
              <a:tabLst>
                <a:tab pos="342900" algn="l"/>
                <a:tab pos="685800" algn="l"/>
                <a:tab pos="1028700" algn="l"/>
                <a:tab pos="1371600" algn="l"/>
              </a:tabLst>
              <a:defRPr sz="1800" kern="1200">
                <a:solidFill>
                  <a:srgbClr val="59595B"/>
                </a:solidFill>
                <a:latin typeface="Calibri" panose="020F0502020204030204" pitchFamily="34" charset="0"/>
                <a:ea typeface="+mn-ea"/>
                <a:cs typeface="+mn-cs"/>
              </a:defRPr>
            </a:lvl1pPr>
            <a:lvl2pPr marL="346472" indent="-173831" algn="l" defTabSz="514350" rtl="0" eaLnBrk="1" latinLnBrk="0" hangingPunct="1">
              <a:spcBef>
                <a:spcPts val="0"/>
              </a:spcBef>
              <a:spcAft>
                <a:spcPts val="450"/>
              </a:spcAft>
              <a:buFont typeface="Arial" panose="020B0604020202020204"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2pPr>
            <a:lvl3pPr marL="686991" indent="-170260" algn="l" defTabSz="514350" rtl="0" eaLnBrk="1" latinLnBrk="0" hangingPunct="1">
              <a:spcBef>
                <a:spcPts val="0"/>
              </a:spcBef>
              <a:spcAft>
                <a:spcPts val="450"/>
              </a:spcAft>
              <a:buFont typeface="Myriad Pro" pitchFamily="34" charset="0"/>
              <a:buChar char="º"/>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3pPr>
            <a:lvl4pPr marL="1028700" indent="-170260" algn="l" defTabSz="514350" rtl="0" eaLnBrk="1" latinLnBrk="0" hangingPunct="1">
              <a:spcBef>
                <a:spcPts val="0"/>
              </a:spcBef>
              <a:spcAft>
                <a:spcPts val="450"/>
              </a:spcAft>
              <a:buFont typeface="Arial" pitchFamily="34" charset="0"/>
              <a:buChar char="‒"/>
              <a:tabLst>
                <a:tab pos="257175" algn="l"/>
                <a:tab pos="513160" algn="l"/>
                <a:tab pos="770335" algn="l"/>
                <a:tab pos="1029891" algn="l"/>
              </a:tabLst>
              <a:defRPr sz="1500" kern="1200" spc="-113">
                <a:solidFill>
                  <a:srgbClr val="59595B"/>
                </a:solidFill>
                <a:latin typeface="Calibri" panose="020F0502020204030204" pitchFamily="34" charset="0"/>
                <a:ea typeface="+mn-ea"/>
                <a:cs typeface="+mn-cs"/>
              </a:defRPr>
            </a:lvl4pPr>
            <a:lvl5pPr marL="1372791" indent="-170260" algn="l" defTabSz="514350" rtl="0" eaLnBrk="1" latinLnBrk="0" hangingPunct="1">
              <a:spcBef>
                <a:spcPts val="0"/>
              </a:spcBef>
              <a:spcAft>
                <a:spcPts val="450"/>
              </a:spcAft>
              <a:buFont typeface="Arial"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5pPr>
            <a:lvl6pPr marL="1885724"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58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44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301"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sz="1400" b="1" dirty="0">
                <a:solidFill>
                  <a:srgbClr val="FFC000"/>
                </a:solidFill>
              </a:rPr>
              <a:t>Challenge:</a:t>
            </a:r>
          </a:p>
          <a:p>
            <a:pPr>
              <a:defRPr/>
            </a:pPr>
            <a:r>
              <a:rPr lang="en-US" sz="1400" dirty="0">
                <a:solidFill>
                  <a:schemeClr val="accent1">
                    <a:lumMod val="20000"/>
                    <a:lumOff val="80000"/>
                  </a:schemeClr>
                </a:solidFill>
              </a:rPr>
              <a:t>A global automotive manufacturer had multiple motors fail in their machining center, loading bay crane transport system and plastic injection molding machines.  The motors associated with these above devices and the heater associated with the plastic molding machines had all had failures resulting from insulation deterioration causing unplanned downtime and ultimately effecting manufacturing output</a:t>
            </a:r>
          </a:p>
          <a:p>
            <a:endParaRPr lang="en-US" sz="1400" dirty="0">
              <a:solidFill>
                <a:schemeClr val="accent1">
                  <a:lumMod val="20000"/>
                  <a:lumOff val="80000"/>
                </a:schemeClr>
              </a:solidFill>
            </a:endParaRPr>
          </a:p>
          <a:p>
            <a:pPr>
              <a:defRPr/>
            </a:pPr>
            <a:r>
              <a:rPr lang="en-US" altLang="ja-JP" sz="1400" b="1" dirty="0">
                <a:solidFill>
                  <a:srgbClr val="FFC000"/>
                </a:solidFill>
              </a:rPr>
              <a:t>Solution: </a:t>
            </a:r>
            <a:r>
              <a:rPr lang="en-US" altLang="ja-JP" sz="1400" dirty="0">
                <a:solidFill>
                  <a:schemeClr val="accent1">
                    <a:lumMod val="20000"/>
                    <a:lumOff val="80000"/>
                  </a:schemeClr>
                </a:solidFill>
              </a:rPr>
              <a:t>The K7GE can remotely monitor the insulation resistance of the motor load and supports trend monitoring, allowing for maintenance based upon planned conditions.  </a:t>
            </a:r>
          </a:p>
          <a:p>
            <a:pPr>
              <a:defRPr/>
            </a:pPr>
            <a:endParaRPr lang="en-US" altLang="ja-JP" sz="1400" dirty="0">
              <a:solidFill>
                <a:schemeClr val="accent1">
                  <a:lumMod val="20000"/>
                  <a:lumOff val="80000"/>
                </a:schemeClr>
              </a:solidFill>
            </a:endParaRPr>
          </a:p>
          <a:p>
            <a:pPr>
              <a:defRPr/>
            </a:pPr>
            <a:r>
              <a:rPr lang="en-US" altLang="ja-JP" sz="1400" b="1" dirty="0">
                <a:solidFill>
                  <a:srgbClr val="FFC000"/>
                </a:solidFill>
              </a:rPr>
              <a:t>Results </a:t>
            </a:r>
            <a:r>
              <a:rPr lang="en-US" altLang="ja-JP" sz="1400" b="1" dirty="0">
                <a:solidFill>
                  <a:schemeClr val="accent1">
                    <a:lumMod val="20000"/>
                    <a:lumOff val="80000"/>
                  </a:schemeClr>
                </a:solidFill>
              </a:rPr>
              <a:t>: </a:t>
            </a:r>
            <a:r>
              <a:rPr lang="en-US" sz="1400" dirty="0">
                <a:solidFill>
                  <a:schemeClr val="accent1">
                    <a:lumMod val="20000"/>
                    <a:lumOff val="80000"/>
                  </a:schemeClr>
                </a:solidFill>
              </a:rPr>
              <a:t>Customer installed K7GE monitors across multiple motors and was able to change the manual motor inspection process, implementing automatic measurements to determine planned maintenance frequency along reallocating resources to other tasks</a:t>
            </a:r>
          </a:p>
        </p:txBody>
      </p:sp>
      <p:pic>
        <p:nvPicPr>
          <p:cNvPr id="17" name="Picture 2" descr="設備・資格 | 竹内工業（株）コーポレートサイト">
            <a:hlinkClick r:id="rId4"/>
            <a:extLst>
              <a:ext uri="{FF2B5EF4-FFF2-40B4-BE49-F238E27FC236}">
                <a16:creationId xmlns:a16="http://schemas.microsoft.com/office/drawing/2014/main" id="{ABC05607-F372-4EA8-B559-D64024C0AB2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59678" y="4217831"/>
            <a:ext cx="3021030" cy="202198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a:extLst>
              <a:ext uri="{FF2B5EF4-FFF2-40B4-BE49-F238E27FC236}">
                <a16:creationId xmlns:a16="http://schemas.microsoft.com/office/drawing/2014/main" id="{C57A3C7C-AF09-4ACF-95B3-A9F3B22CF1E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67965" y="1217739"/>
            <a:ext cx="3004456" cy="25866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6">
            <a:extLst>
              <a:ext uri="{FF2B5EF4-FFF2-40B4-BE49-F238E27FC236}">
                <a16:creationId xmlns:a16="http://schemas.microsoft.com/office/drawing/2014/main" id="{7D0C0CF4-4D13-4C40-A34D-68B310B4527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324884" y="2267599"/>
            <a:ext cx="2088232" cy="1606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図 3">
            <a:extLst>
              <a:ext uri="{FF2B5EF4-FFF2-40B4-BE49-F238E27FC236}">
                <a16:creationId xmlns:a16="http://schemas.microsoft.com/office/drawing/2014/main" id="{FFE72D15-C5F2-4D25-B465-2C74A14F6F81}"/>
              </a:ext>
            </a:extLst>
          </p:cNvPr>
          <p:cNvPicPr>
            <a:picLocks noChangeAspect="1"/>
          </p:cNvPicPr>
          <p:nvPr/>
        </p:nvPicPr>
        <p:blipFill>
          <a:blip r:embed="rId8"/>
          <a:stretch>
            <a:fillRect/>
          </a:stretch>
        </p:blipFill>
        <p:spPr>
          <a:xfrm>
            <a:off x="8702963" y="4295598"/>
            <a:ext cx="3192857" cy="1944216"/>
          </a:xfrm>
          <a:prstGeom prst="rect">
            <a:avLst/>
          </a:prstGeom>
        </p:spPr>
      </p:pic>
      <p:grpSp>
        <p:nvGrpSpPr>
          <p:cNvPr id="2" name="Group 1"/>
          <p:cNvGrpSpPr/>
          <p:nvPr/>
        </p:nvGrpSpPr>
        <p:grpSpPr>
          <a:xfrm>
            <a:off x="167596" y="2861837"/>
            <a:ext cx="3993344" cy="456363"/>
            <a:chOff x="167595" y="2572063"/>
            <a:chExt cx="3993344" cy="456363"/>
          </a:xfrm>
        </p:grpSpPr>
        <p:sp>
          <p:nvSpPr>
            <p:cNvPr id="10" name="Rectangle 9">
              <a:extLst>
                <a:ext uri="{FF2B5EF4-FFF2-40B4-BE49-F238E27FC236}">
                  <a16:creationId xmlns:a16="http://schemas.microsoft.com/office/drawing/2014/main" id="{77308DC3-305B-4844-AA03-D5E56D5C5897}"/>
                </a:ext>
              </a:extLst>
            </p:cNvPr>
            <p:cNvSpPr/>
            <p:nvPr/>
          </p:nvSpPr>
          <p:spPr>
            <a:xfrm>
              <a:off x="1751217" y="2572063"/>
              <a:ext cx="2409722" cy="255027"/>
            </a:xfrm>
            <a:prstGeom prst="rect">
              <a:avLst/>
            </a:prstGeom>
            <a:noFill/>
            <a:ln>
              <a:solidFill>
                <a:schemeClr val="accent6"/>
              </a:solidFill>
            </a:ln>
          </p:spPr>
          <p:style>
            <a:lnRef idx="2">
              <a:schemeClr val="accent1"/>
            </a:lnRef>
            <a:fillRef idx="1">
              <a:schemeClr val="lt1"/>
            </a:fillRef>
            <a:effectRef idx="0">
              <a:schemeClr val="accent1"/>
            </a:effectRef>
            <a:fontRef idx="minor">
              <a:schemeClr val="dk1"/>
            </a:fontRef>
          </p:style>
          <p:txBody>
            <a:bodyPr lIns="45720" rIns="45720" rtlCol="0" anchor="ctr">
              <a:noAutofit/>
            </a:bodyPr>
            <a:lstStyle/>
            <a:p>
              <a:pPr algn="ctr">
                <a:spcAft>
                  <a:spcPts val="300"/>
                </a:spcAft>
              </a:pPr>
              <a:endParaRPr lang="en-US">
                <a:latin typeface="Calibri" panose="020F0502020204030204" pitchFamily="34" charset="0"/>
              </a:endParaRPr>
            </a:p>
          </p:txBody>
        </p:sp>
        <p:sp>
          <p:nvSpPr>
            <p:cNvPr id="14" name="Rectangle 13">
              <a:extLst>
                <a:ext uri="{FF2B5EF4-FFF2-40B4-BE49-F238E27FC236}">
                  <a16:creationId xmlns:a16="http://schemas.microsoft.com/office/drawing/2014/main" id="{77308DC3-305B-4844-AA03-D5E56D5C5897}"/>
                </a:ext>
              </a:extLst>
            </p:cNvPr>
            <p:cNvSpPr/>
            <p:nvPr/>
          </p:nvSpPr>
          <p:spPr>
            <a:xfrm>
              <a:off x="167595" y="2819443"/>
              <a:ext cx="3213167" cy="208983"/>
            </a:xfrm>
            <a:prstGeom prst="rect">
              <a:avLst/>
            </a:prstGeom>
            <a:noFill/>
            <a:ln>
              <a:solidFill>
                <a:schemeClr val="accent6"/>
              </a:solidFill>
            </a:ln>
          </p:spPr>
          <p:style>
            <a:lnRef idx="2">
              <a:schemeClr val="accent1"/>
            </a:lnRef>
            <a:fillRef idx="1">
              <a:schemeClr val="lt1"/>
            </a:fillRef>
            <a:effectRef idx="0">
              <a:schemeClr val="accent1"/>
            </a:effectRef>
            <a:fontRef idx="minor">
              <a:schemeClr val="dk1"/>
            </a:fontRef>
          </p:style>
          <p:txBody>
            <a:bodyPr lIns="45720" rIns="45720" rtlCol="0" anchor="ctr">
              <a:noAutofit/>
            </a:bodyPr>
            <a:lstStyle/>
            <a:p>
              <a:pPr algn="ctr">
                <a:spcAft>
                  <a:spcPts val="300"/>
                </a:spcAft>
              </a:pPr>
              <a:endParaRPr lang="en-US">
                <a:latin typeface="Calibri" panose="020F0502020204030204" pitchFamily="34" charset="0"/>
              </a:endParaRPr>
            </a:p>
          </p:txBody>
        </p:sp>
      </p:grpSp>
      <p:sp>
        <p:nvSpPr>
          <p:cNvPr id="15" name="Rectangle 14">
            <a:extLst>
              <a:ext uri="{FF2B5EF4-FFF2-40B4-BE49-F238E27FC236}">
                <a16:creationId xmlns:a16="http://schemas.microsoft.com/office/drawing/2014/main" id="{77308DC3-305B-4844-AA03-D5E56D5C5897}"/>
              </a:ext>
            </a:extLst>
          </p:cNvPr>
          <p:cNvSpPr/>
          <p:nvPr/>
        </p:nvSpPr>
        <p:spPr>
          <a:xfrm>
            <a:off x="497063" y="5066235"/>
            <a:ext cx="4268968" cy="255027"/>
          </a:xfrm>
          <a:prstGeom prst="rect">
            <a:avLst/>
          </a:prstGeom>
          <a:noFill/>
          <a:ln>
            <a:solidFill>
              <a:schemeClr val="accent6"/>
            </a:solidFill>
          </a:ln>
        </p:spPr>
        <p:style>
          <a:lnRef idx="2">
            <a:schemeClr val="accent1"/>
          </a:lnRef>
          <a:fillRef idx="1">
            <a:schemeClr val="lt1"/>
          </a:fillRef>
          <a:effectRef idx="0">
            <a:schemeClr val="accent1"/>
          </a:effectRef>
          <a:fontRef idx="minor">
            <a:schemeClr val="dk1"/>
          </a:fontRef>
        </p:style>
        <p:txBody>
          <a:bodyPr lIns="45720" rIns="45720" rtlCol="0" anchor="ctr">
            <a:noAutofit/>
          </a:bodyPr>
          <a:lstStyle/>
          <a:p>
            <a:pPr algn="ctr">
              <a:spcAft>
                <a:spcPts val="300"/>
              </a:spcAft>
            </a:pPr>
            <a:endParaRPr lang="en-US">
              <a:latin typeface="Calibri" panose="020F0502020204030204" pitchFamily="34" charset="0"/>
            </a:endParaRPr>
          </a:p>
        </p:txBody>
      </p:sp>
      <p:pic>
        <p:nvPicPr>
          <p:cNvPr id="16" name="Picture 1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762176" y="23901"/>
            <a:ext cx="3213648" cy="1822031"/>
          </a:xfrm>
          <a:prstGeom prst="rect">
            <a:avLst/>
          </a:prstGeom>
        </p:spPr>
      </p:pic>
      <p:sp>
        <p:nvSpPr>
          <p:cNvPr id="22" name="Down Arrow 21"/>
          <p:cNvSpPr/>
          <p:nvPr/>
        </p:nvSpPr>
        <p:spPr>
          <a:xfrm rot="10800000">
            <a:off x="10306434" y="1880720"/>
            <a:ext cx="221153" cy="352091"/>
          </a:xfrm>
          <a:prstGeom prst="downArrow">
            <a:avLst/>
          </a:prstGeom>
        </p:spPr>
        <p:style>
          <a:lnRef idx="2">
            <a:schemeClr val="accent1"/>
          </a:lnRef>
          <a:fillRef idx="1">
            <a:schemeClr val="lt1"/>
          </a:fillRef>
          <a:effectRef idx="0">
            <a:schemeClr val="accent1"/>
          </a:effectRef>
          <a:fontRef idx="minor">
            <a:schemeClr val="dk1"/>
          </a:fontRef>
        </p:style>
        <p:txBody>
          <a:bodyPr lIns="45720" rIns="45720" rtlCol="0" anchor="ctr">
            <a:noAutofit/>
          </a:bodyPr>
          <a:lstStyle/>
          <a:p>
            <a:pPr algn="ctr">
              <a:spcAft>
                <a:spcPts val="300"/>
              </a:spcAft>
            </a:pPr>
            <a:endParaRPr lang="en-US" dirty="0" smtClean="0">
              <a:latin typeface="Calibri" panose="020F0502020204030204" pitchFamily="34" charset="0"/>
            </a:endParaRPr>
          </a:p>
        </p:txBody>
      </p:sp>
    </p:spTree>
    <p:extLst>
      <p:ext uri="{BB962C8B-B14F-4D97-AF65-F5344CB8AC3E}">
        <p14:creationId xmlns:p14="http://schemas.microsoft.com/office/powerpoint/2010/main" val="39933476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Agenda</a:t>
            </a:r>
          </a:p>
        </p:txBody>
      </p:sp>
      <p:sp>
        <p:nvSpPr>
          <p:cNvPr id="3" name="Content Placeholder 2"/>
          <p:cNvSpPr>
            <a:spLocks noGrp="1"/>
          </p:cNvSpPr>
          <p:nvPr>
            <p:ph idx="1"/>
          </p:nvPr>
        </p:nvSpPr>
        <p:spPr/>
        <p:txBody>
          <a:bodyPr vert="horz" lIns="91429" tIns="45715" rIns="91429" bIns="45715" rtlCol="0" anchor="t">
            <a:normAutofit/>
          </a:bodyPr>
          <a:lstStyle/>
          <a:p>
            <a:pPr marL="342900" indent="-342900">
              <a:buFont typeface="Arial" panose="020B0604020202020204" pitchFamily="34" charset="0"/>
              <a:buChar char="•"/>
            </a:pPr>
            <a:r>
              <a:rPr lang="en-US" sz="2350" dirty="0">
                <a:latin typeface="Calibri"/>
                <a:cs typeface="Calibri"/>
              </a:rPr>
              <a:t>Predictive Maintenance Defined</a:t>
            </a:r>
          </a:p>
          <a:p>
            <a:pPr marL="342900" indent="-342900">
              <a:buFont typeface="Arial" panose="020B0604020202020204" pitchFamily="34" charset="0"/>
              <a:buChar char="•"/>
            </a:pPr>
            <a:r>
              <a:rPr lang="en-US" dirty="0"/>
              <a:t>How Predictive Maintenance Can Save You Money?</a:t>
            </a:r>
          </a:p>
          <a:p>
            <a:pPr marL="342900" indent="-342900">
              <a:buFont typeface="Arial" panose="020B0604020202020204" pitchFamily="34" charset="0"/>
              <a:buChar char="•"/>
            </a:pPr>
            <a:r>
              <a:rPr lang="en-US" sz="2350" dirty="0">
                <a:latin typeface="Calibri"/>
                <a:cs typeface="Calibri"/>
              </a:rPr>
              <a:t>Why </a:t>
            </a:r>
            <a:r>
              <a:rPr lang="en-US" sz="2350" dirty="0" smtClean="0">
                <a:latin typeface="Calibri"/>
                <a:cs typeface="Calibri"/>
              </a:rPr>
              <a:t>Omron</a:t>
            </a:r>
            <a:r>
              <a:rPr lang="en-US" sz="2350" dirty="0">
                <a:latin typeface="Calibri"/>
                <a:cs typeface="Calibri"/>
              </a:rPr>
              <a:t>?</a:t>
            </a:r>
          </a:p>
          <a:p>
            <a:pPr marL="342900" indent="-342900">
              <a:buFont typeface="Arial" panose="020B0604020202020204" pitchFamily="34" charset="0"/>
              <a:buChar char="•"/>
            </a:pPr>
            <a:r>
              <a:rPr lang="en-US" sz="2350" dirty="0">
                <a:latin typeface="Calibri"/>
                <a:cs typeface="Calibri"/>
              </a:rPr>
              <a:t>Omron Predictive Maintenance Solutions</a:t>
            </a:r>
          </a:p>
          <a:p>
            <a:pPr marL="804545" lvl="1" indent="-342900"/>
            <a:r>
              <a:rPr lang="en-US" dirty="0"/>
              <a:t>S8VK-X  Ethernet/IP Power Supply </a:t>
            </a:r>
            <a:endParaRPr lang="en-US" dirty="0">
              <a:cs typeface="Calibri" panose="020F0502020204030204" pitchFamily="34" charset="0"/>
            </a:endParaRPr>
          </a:p>
          <a:p>
            <a:pPr marL="804545" lvl="1" indent="-342900"/>
            <a:r>
              <a:rPr lang="en-US" dirty="0"/>
              <a:t>K6CM Motor Condition Monitors</a:t>
            </a:r>
            <a:endParaRPr lang="en-US" dirty="0">
              <a:cs typeface="Calibri" panose="020F0502020204030204" pitchFamily="34" charset="0"/>
            </a:endParaRPr>
          </a:p>
          <a:p>
            <a:pPr marL="1258570" lvl="2" indent="-342900"/>
            <a:r>
              <a:rPr lang="en-US" dirty="0"/>
              <a:t>Vibration/Temperature</a:t>
            </a:r>
            <a:endParaRPr lang="en-US" dirty="0">
              <a:cs typeface="Calibri" panose="020F0502020204030204" pitchFamily="34" charset="0"/>
            </a:endParaRPr>
          </a:p>
          <a:p>
            <a:pPr marL="1258570" lvl="2" indent="-342900"/>
            <a:r>
              <a:rPr lang="en-US" dirty="0"/>
              <a:t>Current </a:t>
            </a:r>
            <a:endParaRPr lang="en-US" dirty="0">
              <a:cs typeface="Calibri" panose="020F0502020204030204" pitchFamily="34" charset="0"/>
            </a:endParaRPr>
          </a:p>
          <a:p>
            <a:pPr marL="1258570" lvl="2" indent="-342900"/>
            <a:r>
              <a:rPr lang="en-US" dirty="0"/>
              <a:t>Insulation Resistance</a:t>
            </a:r>
            <a:endParaRPr lang="en-US" dirty="0">
              <a:cs typeface="Calibri" panose="020F0502020204030204" pitchFamily="34" charset="0"/>
            </a:endParaRPr>
          </a:p>
          <a:p>
            <a:pPr marL="804545" lvl="1" indent="-342900"/>
            <a:r>
              <a:rPr lang="en-US" dirty="0"/>
              <a:t>K7GE Insulation Resistance Monitor</a:t>
            </a:r>
            <a:endParaRPr lang="en-US" dirty="0">
              <a:cs typeface="Calibri" panose="020F0502020204030204" pitchFamily="34" charset="0"/>
            </a:endParaRPr>
          </a:p>
          <a:p>
            <a:pPr marL="804545" lvl="1" indent="-342900"/>
            <a:r>
              <a:rPr lang="en-US" dirty="0"/>
              <a:t>K6PM Thermal Condition </a:t>
            </a:r>
            <a:r>
              <a:rPr lang="en-US" dirty="0" smtClean="0"/>
              <a:t>Monitor</a:t>
            </a:r>
            <a:endParaRPr lang="en-US" dirty="0"/>
          </a:p>
          <a:p>
            <a:pPr marL="1258570" lvl="2" indent="-342900"/>
            <a:endParaRPr lang="en-US" dirty="0">
              <a:cs typeface="Calibri" panose="020F0502020204030204" pitchFamily="34" charset="0"/>
            </a:endParaRP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p:txBody>
      </p:sp>
      <p:pic>
        <p:nvPicPr>
          <p:cNvPr id="11" name="Picture Placeholder 2"/>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7151" r="17151"/>
          <a:stretch>
            <a:fillRect/>
          </a:stretch>
        </p:blipFill>
        <p:spPr bwMode="auto">
          <a:xfrm>
            <a:off x="45740" y="1"/>
            <a:ext cx="2880023" cy="6271097"/>
          </a:xfrm>
          <a:prstGeom prst="rect">
            <a:avLst/>
          </a:prstGeom>
          <a:ln>
            <a:noFill/>
          </a:ln>
        </p:spPr>
      </p:pic>
    </p:spTree>
    <p:extLst>
      <p:ext uri="{BB962C8B-B14F-4D97-AF65-F5344CB8AC3E}">
        <p14:creationId xmlns:p14="http://schemas.microsoft.com/office/powerpoint/2010/main" val="210173720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8">
            <a:extLst>
              <a:ext uri="{FF2B5EF4-FFF2-40B4-BE49-F238E27FC236}">
                <a16:creationId xmlns:a16="http://schemas.microsoft.com/office/drawing/2014/main" id="{54912328-3C08-C642-8C67-79572C90DD17}"/>
              </a:ext>
            </a:extLst>
          </p:cNvPr>
          <p:cNvPicPr>
            <a:picLocks noGrp="1" noChangeAspect="1"/>
          </p:cNvPicPr>
          <p:nvPr>
            <p:ph type="pic" sz="quarter" idx="22"/>
          </p:nvPr>
        </p:nvPicPr>
        <p:blipFill rotWithShape="1">
          <a:blip r:embed="rId3">
            <a:extLst>
              <a:ext uri="{28A0092B-C50C-407E-A947-70E740481C1C}">
                <a14:useLocalDpi xmlns:a14="http://schemas.microsoft.com/office/drawing/2010/main" val="0"/>
              </a:ext>
            </a:extLst>
          </a:blip>
          <a:srcRect l="-108" t="54309" r="108" b="23499"/>
          <a:stretch/>
        </p:blipFill>
        <p:spPr>
          <a:xfrm>
            <a:off x="0" y="893"/>
            <a:ext cx="12194919" cy="3610939"/>
          </a:xfrm>
        </p:spPr>
      </p:pic>
      <p:pic>
        <p:nvPicPr>
          <p:cNvPr id="8" name="図 28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42284" y="764704"/>
            <a:ext cx="1609561" cy="2310520"/>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86063" y="188640"/>
            <a:ext cx="969257" cy="1526579"/>
          </a:xfrm>
          <a:prstGeom prst="rect">
            <a:avLst/>
          </a:prstGeom>
        </p:spPr>
      </p:pic>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87278" y="1900236"/>
            <a:ext cx="969257" cy="1526579"/>
          </a:xfrm>
          <a:prstGeom prst="rect">
            <a:avLst/>
          </a:prstGeom>
        </p:spPr>
      </p:pic>
      <p:pic>
        <p:nvPicPr>
          <p:cNvPr id="14" name="Picture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81970" y="188640"/>
            <a:ext cx="969257" cy="1526579"/>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83185" y="1900236"/>
            <a:ext cx="969257" cy="1526579"/>
          </a:xfrm>
          <a:prstGeom prst="rect">
            <a:avLst/>
          </a:prstGeom>
        </p:spPr>
      </p:pic>
      <p:sp>
        <p:nvSpPr>
          <p:cNvPr id="11" name="Text Placeholder 3"/>
          <p:cNvSpPr>
            <a:spLocks noGrp="1"/>
          </p:cNvSpPr>
          <p:nvPr>
            <p:ph type="body" sz="quarter" idx="17"/>
          </p:nvPr>
        </p:nvSpPr>
        <p:spPr>
          <a:xfrm>
            <a:off x="718115" y="4159340"/>
            <a:ext cx="10785089" cy="722313"/>
          </a:xfrm>
        </p:spPr>
        <p:txBody>
          <a:bodyPr/>
          <a:lstStyle/>
          <a:p>
            <a:r>
              <a:rPr lang="en-US"/>
              <a:t>K6PM: Thermal Condition Monitor</a:t>
            </a:r>
          </a:p>
        </p:txBody>
      </p:sp>
      <p:sp>
        <p:nvSpPr>
          <p:cNvPr id="9" name="Text Placeholder 3"/>
          <p:cNvSpPr>
            <a:spLocks noGrp="1"/>
          </p:cNvSpPr>
          <p:nvPr>
            <p:ph type="body" sz="quarter" idx="17"/>
          </p:nvPr>
        </p:nvSpPr>
        <p:spPr>
          <a:xfrm>
            <a:off x="864806" y="4976223"/>
            <a:ext cx="10785089" cy="722313"/>
          </a:xfrm>
        </p:spPr>
        <p:txBody>
          <a:bodyPr/>
          <a:lstStyle/>
          <a:p>
            <a:pPr marL="285750" indent="-285750">
              <a:buFont typeface="Arial" panose="020B0604020202020204" pitchFamily="34" charset="0"/>
              <a:buChar char="•"/>
            </a:pPr>
            <a:r>
              <a:rPr lang="en-US" sz="1800"/>
              <a:t>Thermal imaging camera system with </a:t>
            </a:r>
            <a:r>
              <a:rPr lang="en-US" sz="1800" err="1"/>
              <a:t>IoT</a:t>
            </a:r>
            <a:r>
              <a:rPr lang="en-US" sz="1800"/>
              <a:t>/Ethernet IP communication providing predictive maintenance information </a:t>
            </a:r>
          </a:p>
          <a:p>
            <a:pPr marL="285750" indent="-285750">
              <a:buFont typeface="Arial" panose="020B0604020202020204" pitchFamily="34" charset="0"/>
              <a:buChar char="•"/>
            </a:pPr>
            <a:endParaRPr lang="en-US" sz="1800"/>
          </a:p>
        </p:txBody>
      </p:sp>
    </p:spTree>
    <p:extLst>
      <p:ext uri="{BB962C8B-B14F-4D97-AF65-F5344CB8AC3E}">
        <p14:creationId xmlns:p14="http://schemas.microsoft.com/office/powerpoint/2010/main" val="291281643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3">
            <a:lum bright="70000" contrast="-70000"/>
            <a:extLst>
              <a:ext uri="{28A0092B-C50C-407E-A947-70E740481C1C}">
                <a14:useLocalDpi xmlns:a14="http://schemas.microsoft.com/office/drawing/2010/main" val="0"/>
              </a:ext>
            </a:extLst>
          </a:blip>
          <a:srcRect r="3396"/>
          <a:stretch/>
        </p:blipFill>
        <p:spPr>
          <a:xfrm>
            <a:off x="0" y="-142875"/>
            <a:ext cx="12193782" cy="6332242"/>
          </a:xfrm>
          <a:prstGeom prst="rect">
            <a:avLst/>
          </a:prstGeom>
        </p:spPr>
      </p:pic>
      <p:sp>
        <p:nvSpPr>
          <p:cNvPr id="8" name="TextBox 7"/>
          <p:cNvSpPr txBox="1"/>
          <p:nvPr/>
        </p:nvSpPr>
        <p:spPr>
          <a:xfrm>
            <a:off x="167596" y="656973"/>
            <a:ext cx="11255407" cy="338554"/>
          </a:xfrm>
          <a:prstGeom prst="rect">
            <a:avLst/>
          </a:prstGeom>
          <a:noFill/>
        </p:spPr>
        <p:txBody>
          <a:bodyPr wrap="square" rtlCol="0">
            <a:spAutoFit/>
          </a:bodyPr>
          <a:lstStyle/>
          <a:p>
            <a:r>
              <a:rPr lang="en-US" sz="1600"/>
              <a:t>Automotive component supplier reduces heater ductwork inspections and minimizes fire risks</a:t>
            </a:r>
          </a:p>
        </p:txBody>
      </p:sp>
      <p:sp>
        <p:nvSpPr>
          <p:cNvPr id="12" name="TextBox 11"/>
          <p:cNvSpPr txBox="1"/>
          <p:nvPr/>
        </p:nvSpPr>
        <p:spPr>
          <a:xfrm>
            <a:off x="167596" y="330048"/>
            <a:ext cx="8308152" cy="461545"/>
          </a:xfrm>
          <a:prstGeom prst="rect">
            <a:avLst/>
          </a:prstGeom>
          <a:noFill/>
        </p:spPr>
        <p:txBody>
          <a:bodyPr wrap="square" rtlCol="0">
            <a:spAutoFit/>
          </a:bodyPr>
          <a:lstStyle/>
          <a:p>
            <a:r>
              <a:rPr lang="en-US" sz="2399">
                <a:solidFill>
                  <a:srgbClr val="2150A1"/>
                </a:solidFill>
              </a:rPr>
              <a:t>K6PM Success Story</a:t>
            </a:r>
          </a:p>
        </p:txBody>
      </p:sp>
      <p:pic>
        <p:nvPicPr>
          <p:cNvPr id="9" name="Picture 2" descr="関西一円 塗装ブース・焼付乾燥炉・塗装ラインをはじめ、塗装設備の ...">
            <a:extLst>
              <a:ext uri="{FF2B5EF4-FFF2-40B4-BE49-F238E27FC236}">
                <a16:creationId xmlns:a16="http://schemas.microsoft.com/office/drawing/2014/main" id="{DD7C08F5-657C-4E98-B528-584526DB28C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70593" y="3518457"/>
            <a:ext cx="3550443" cy="249829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大阪・守口のウレタン加工工場火災 1棟全焼し住宅12棟も延焼 けが人 ...">
            <a:extLst>
              <a:ext uri="{FF2B5EF4-FFF2-40B4-BE49-F238E27FC236}">
                <a16:creationId xmlns:a16="http://schemas.microsoft.com/office/drawing/2014/main" id="{91BE053F-4281-4DEA-A35C-1E55343DB6C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37366" y="1070892"/>
            <a:ext cx="2794307" cy="2132073"/>
          </a:xfrm>
          <a:prstGeom prst="rect">
            <a:avLst/>
          </a:prstGeom>
          <a:ln>
            <a:solidFill>
              <a:schemeClr val="tx1"/>
            </a:solidFill>
          </a:ln>
          <a:effectLst/>
          <a:extLst>
            <a:ext uri="{909E8E84-426E-40DD-AFC4-6F175D3DCCD1}">
              <a14:hiddenFill xmlns:a14="http://schemas.microsoft.com/office/drawing/2010/main">
                <a:solidFill>
                  <a:srgbClr val="FFFFFF"/>
                </a:solidFill>
              </a14:hiddenFill>
            </a:ext>
          </a:extLst>
        </p:spPr>
      </p:pic>
      <p:pic>
        <p:nvPicPr>
          <p:cNvPr id="14" name="Picture 8" descr="ホクネツ株式会社 - 【本社🔥塗装乾燥炉の火災原因第一位は？】 塗装 ...">
            <a:extLst>
              <a:ext uri="{FF2B5EF4-FFF2-40B4-BE49-F238E27FC236}">
                <a16:creationId xmlns:a16="http://schemas.microsoft.com/office/drawing/2014/main" id="{3802B05D-4A77-4042-ABFB-2AB24A44F34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70593" y="1070892"/>
            <a:ext cx="3490944" cy="2132073"/>
          </a:xfrm>
          <a:prstGeom prst="rect">
            <a:avLst/>
          </a:prstGeom>
          <a:ln>
            <a:solidFill>
              <a:schemeClr val="tx1"/>
            </a:solidFill>
          </a:ln>
          <a:effectLst/>
          <a:extLst>
            <a:ext uri="{909E8E84-426E-40DD-AFC4-6F175D3DCCD1}">
              <a14:hiddenFill xmlns:a14="http://schemas.microsoft.com/office/drawing/2010/main">
                <a:solidFill>
                  <a:srgbClr val="FFFFFF"/>
                </a:solidFill>
              </a14:hiddenFill>
            </a:ext>
          </a:extLst>
        </p:spPr>
      </p:pic>
      <p:pic>
        <p:nvPicPr>
          <p:cNvPr id="15" name="図 23">
            <a:extLst>
              <a:ext uri="{FF2B5EF4-FFF2-40B4-BE49-F238E27FC236}">
                <a16:creationId xmlns:a16="http://schemas.microsoft.com/office/drawing/2014/main" id="{BEA4999C-7A7E-4938-AE54-D1464ADF43B7}"/>
              </a:ext>
            </a:extLst>
          </p:cNvPr>
          <p:cNvPicPr>
            <a:picLocks noChangeAspect="1"/>
          </p:cNvPicPr>
          <p:nvPr/>
        </p:nvPicPr>
        <p:blipFill rotWithShape="1">
          <a:blip r:embed="rId7"/>
          <a:srcRect l="55413" t="11684" b="22422"/>
          <a:stretch/>
        </p:blipFill>
        <p:spPr>
          <a:xfrm>
            <a:off x="9262764" y="3518457"/>
            <a:ext cx="2597854" cy="2498295"/>
          </a:xfrm>
          <a:prstGeom prst="rect">
            <a:avLst/>
          </a:prstGeom>
        </p:spPr>
      </p:pic>
      <p:pic>
        <p:nvPicPr>
          <p:cNvPr id="16" name="Picture 1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006432" y="1321274"/>
            <a:ext cx="632542" cy="996255"/>
          </a:xfrm>
          <a:prstGeom prst="rect">
            <a:avLst/>
          </a:prstGeom>
        </p:spPr>
      </p:pic>
      <p:grpSp>
        <p:nvGrpSpPr>
          <p:cNvPr id="2" name="Group 1"/>
          <p:cNvGrpSpPr/>
          <p:nvPr/>
        </p:nvGrpSpPr>
        <p:grpSpPr>
          <a:xfrm>
            <a:off x="122760" y="1258130"/>
            <a:ext cx="5017575" cy="4443508"/>
            <a:chOff x="122760" y="1258130"/>
            <a:chExt cx="5017575" cy="4443508"/>
          </a:xfrm>
        </p:grpSpPr>
        <p:sp>
          <p:nvSpPr>
            <p:cNvPr id="13" name="Text Placeholder 2"/>
            <p:cNvSpPr txBox="1">
              <a:spLocks/>
            </p:cNvSpPr>
            <p:nvPr/>
          </p:nvSpPr>
          <p:spPr>
            <a:xfrm>
              <a:off x="122760" y="1258130"/>
              <a:ext cx="5017575" cy="4443508"/>
            </a:xfrm>
            <a:prstGeom prst="rect">
              <a:avLst/>
            </a:prstGeom>
            <a:solidFill>
              <a:srgbClr val="004875"/>
            </a:solidFill>
            <a:ln>
              <a:noFill/>
            </a:ln>
          </p:spPr>
          <p:txBody>
            <a:bodyPr vert="horz" lIns="91405" tIns="45703" rIns="91405" bIns="45703" rtlCol="0" anchor="ctr">
              <a:noAutofit/>
            </a:bodyPr>
            <a:lstStyle>
              <a:lvl1pPr marL="0" indent="0" algn="l" defTabSz="514350" rtl="0" eaLnBrk="1" latinLnBrk="0" hangingPunct="1">
                <a:spcBef>
                  <a:spcPts val="0"/>
                </a:spcBef>
                <a:spcAft>
                  <a:spcPts val="450"/>
                </a:spcAft>
                <a:buFont typeface="Arial" pitchFamily="34" charset="0"/>
                <a:buNone/>
                <a:tabLst>
                  <a:tab pos="342900" algn="l"/>
                  <a:tab pos="685800" algn="l"/>
                  <a:tab pos="1028700" algn="l"/>
                  <a:tab pos="1371600" algn="l"/>
                </a:tabLst>
                <a:defRPr sz="1800" kern="1200">
                  <a:solidFill>
                    <a:srgbClr val="59595B"/>
                  </a:solidFill>
                  <a:latin typeface="Calibri" panose="020F0502020204030204" pitchFamily="34" charset="0"/>
                  <a:ea typeface="+mn-ea"/>
                  <a:cs typeface="+mn-cs"/>
                </a:defRPr>
              </a:lvl1pPr>
              <a:lvl2pPr marL="346472" indent="-173831" algn="l" defTabSz="514350" rtl="0" eaLnBrk="1" latinLnBrk="0" hangingPunct="1">
                <a:spcBef>
                  <a:spcPts val="0"/>
                </a:spcBef>
                <a:spcAft>
                  <a:spcPts val="450"/>
                </a:spcAft>
                <a:buFont typeface="Arial" panose="020B0604020202020204"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2pPr>
              <a:lvl3pPr marL="686991" indent="-170260" algn="l" defTabSz="514350" rtl="0" eaLnBrk="1" latinLnBrk="0" hangingPunct="1">
                <a:spcBef>
                  <a:spcPts val="0"/>
                </a:spcBef>
                <a:spcAft>
                  <a:spcPts val="450"/>
                </a:spcAft>
                <a:buFont typeface="Myriad Pro" pitchFamily="34" charset="0"/>
                <a:buChar char="º"/>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3pPr>
              <a:lvl4pPr marL="1028700" indent="-170260" algn="l" defTabSz="514350" rtl="0" eaLnBrk="1" latinLnBrk="0" hangingPunct="1">
                <a:spcBef>
                  <a:spcPts val="0"/>
                </a:spcBef>
                <a:spcAft>
                  <a:spcPts val="450"/>
                </a:spcAft>
                <a:buFont typeface="Arial" pitchFamily="34" charset="0"/>
                <a:buChar char="‒"/>
                <a:tabLst>
                  <a:tab pos="257175" algn="l"/>
                  <a:tab pos="513160" algn="l"/>
                  <a:tab pos="770335" algn="l"/>
                  <a:tab pos="1029891" algn="l"/>
                </a:tabLst>
                <a:defRPr sz="1500" kern="1200" spc="-113">
                  <a:solidFill>
                    <a:srgbClr val="59595B"/>
                  </a:solidFill>
                  <a:latin typeface="Calibri" panose="020F0502020204030204" pitchFamily="34" charset="0"/>
                  <a:ea typeface="+mn-ea"/>
                  <a:cs typeface="+mn-cs"/>
                </a:defRPr>
              </a:lvl4pPr>
              <a:lvl5pPr marL="1372791" indent="-170260" algn="l" defTabSz="514350" rtl="0" eaLnBrk="1" latinLnBrk="0" hangingPunct="1">
                <a:spcBef>
                  <a:spcPts val="0"/>
                </a:spcBef>
                <a:spcAft>
                  <a:spcPts val="450"/>
                </a:spcAft>
                <a:buFont typeface="Arial"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5pPr>
              <a:lvl6pPr marL="1885724"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58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44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301"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sz="1600" b="1" dirty="0" err="1">
                  <a:solidFill>
                    <a:srgbClr val="FFC000"/>
                  </a:solidFill>
                </a:rPr>
                <a:t>Challenge:</a:t>
              </a:r>
              <a:r>
                <a:rPr lang="en-US" sz="1600" dirty="0" err="1">
                  <a:solidFill>
                    <a:schemeClr val="accent1">
                      <a:lumMod val="20000"/>
                      <a:lumOff val="80000"/>
                    </a:schemeClr>
                  </a:solidFill>
                </a:rPr>
                <a:t>A</a:t>
              </a:r>
              <a:r>
                <a:rPr lang="en-US" sz="1600" dirty="0">
                  <a:solidFill>
                    <a:schemeClr val="accent1">
                      <a:lumMod val="20000"/>
                      <a:lumOff val="80000"/>
                    </a:schemeClr>
                  </a:solidFill>
                </a:rPr>
                <a:t> global automotive supplier experienced a fire in their paint station due to a series of dryer duct leaks burning up insulation. These leaks were common due to the aging infrastructure of the plant. Frequent inspection for leaks were required with a handheld thermal camera to minimize the risk of fires.  </a:t>
              </a:r>
              <a:r>
                <a:rPr lang="en-US" sz="1600" dirty="0" err="1">
                  <a:solidFill>
                    <a:schemeClr val="accent1">
                      <a:lumMod val="20000"/>
                      <a:lumOff val="80000"/>
                    </a:schemeClr>
                  </a:solidFill>
                </a:rPr>
                <a:t>Avg</a:t>
              </a:r>
              <a:r>
                <a:rPr lang="en-US" sz="1600" dirty="0">
                  <a:solidFill>
                    <a:schemeClr val="accent1">
                      <a:lumMod val="20000"/>
                      <a:lumOff val="80000"/>
                    </a:schemeClr>
                  </a:solidFill>
                </a:rPr>
                <a:t> thermal inspection cost: $2500</a:t>
              </a:r>
            </a:p>
            <a:p>
              <a:endParaRPr lang="en-US" sz="1600" dirty="0">
                <a:solidFill>
                  <a:schemeClr val="accent1">
                    <a:lumMod val="20000"/>
                    <a:lumOff val="80000"/>
                  </a:schemeClr>
                </a:solidFill>
              </a:endParaRPr>
            </a:p>
            <a:p>
              <a:pPr>
                <a:defRPr/>
              </a:pPr>
              <a:r>
                <a:rPr lang="en-US" altLang="ja-JP" sz="1600" b="1" dirty="0">
                  <a:solidFill>
                    <a:srgbClr val="FFC000"/>
                  </a:solidFill>
                </a:rPr>
                <a:t>Solution: </a:t>
              </a:r>
              <a:r>
                <a:rPr lang="en-US" altLang="ja-JP" sz="1600" dirty="0">
                  <a:solidFill>
                    <a:schemeClr val="accent1">
                      <a:lumMod val="20000"/>
                      <a:lumOff val="80000"/>
                    </a:schemeClr>
                  </a:solidFill>
                </a:rPr>
                <a:t>The K6PM can remotely monitor dryer duct leaks by detecting increases of temperatures in ductwork connections</a:t>
              </a:r>
              <a:endParaRPr lang="en-US" altLang="ja-JP" sz="1600" b="1" dirty="0">
                <a:solidFill>
                  <a:schemeClr val="accent1">
                    <a:lumMod val="20000"/>
                    <a:lumOff val="80000"/>
                  </a:schemeClr>
                </a:solidFill>
              </a:endParaRPr>
            </a:p>
            <a:p>
              <a:pPr>
                <a:defRPr/>
              </a:pPr>
              <a:endParaRPr lang="en-US" altLang="ja-JP" sz="1600" dirty="0">
                <a:solidFill>
                  <a:schemeClr val="accent1">
                    <a:lumMod val="20000"/>
                    <a:lumOff val="80000"/>
                  </a:schemeClr>
                </a:solidFill>
              </a:endParaRPr>
            </a:p>
            <a:p>
              <a:pPr>
                <a:defRPr/>
              </a:pPr>
              <a:r>
                <a:rPr lang="en-US" altLang="ja-JP" sz="1600" b="1" dirty="0">
                  <a:solidFill>
                    <a:srgbClr val="FFC000"/>
                  </a:solidFill>
                </a:rPr>
                <a:t>Results </a:t>
              </a:r>
              <a:r>
                <a:rPr lang="en-US" altLang="ja-JP" sz="1600" b="1" dirty="0">
                  <a:solidFill>
                    <a:schemeClr val="accent1">
                      <a:lumMod val="20000"/>
                      <a:lumOff val="80000"/>
                    </a:schemeClr>
                  </a:solidFill>
                </a:rPr>
                <a:t>: </a:t>
              </a:r>
              <a:r>
                <a:rPr lang="en-US" sz="1600" dirty="0">
                  <a:solidFill>
                    <a:schemeClr val="accent1">
                      <a:lumMod val="20000"/>
                      <a:lumOff val="80000"/>
                    </a:schemeClr>
                  </a:solidFill>
                </a:rPr>
                <a:t>Customer installed (50) thermal image sensors in various dryer duct connections to monitor for hot spots generation from duct leaks. This solution dramatically reduced maintenance labor and improved worker safety.  Average payback period for K6PM:  18 months</a:t>
              </a:r>
            </a:p>
          </p:txBody>
        </p:sp>
        <p:sp>
          <p:nvSpPr>
            <p:cNvPr id="17" name="Rectangle 16">
              <a:extLst>
                <a:ext uri="{FF2B5EF4-FFF2-40B4-BE49-F238E27FC236}">
                  <a16:creationId xmlns:a16="http://schemas.microsoft.com/office/drawing/2014/main" id="{77308DC3-305B-4844-AA03-D5E56D5C5897}"/>
                </a:ext>
              </a:extLst>
            </p:cNvPr>
            <p:cNvSpPr/>
            <p:nvPr/>
          </p:nvSpPr>
          <p:spPr>
            <a:xfrm>
              <a:off x="465271" y="2245610"/>
              <a:ext cx="4421054" cy="276447"/>
            </a:xfrm>
            <a:prstGeom prst="rect">
              <a:avLst/>
            </a:prstGeom>
            <a:noFill/>
            <a:ln>
              <a:solidFill>
                <a:schemeClr val="accent6"/>
              </a:solidFill>
            </a:ln>
          </p:spPr>
          <p:style>
            <a:lnRef idx="2">
              <a:schemeClr val="accent1"/>
            </a:lnRef>
            <a:fillRef idx="1">
              <a:schemeClr val="lt1"/>
            </a:fillRef>
            <a:effectRef idx="0">
              <a:schemeClr val="accent1"/>
            </a:effectRef>
            <a:fontRef idx="minor">
              <a:schemeClr val="dk1"/>
            </a:fontRef>
          </p:style>
          <p:txBody>
            <a:bodyPr lIns="45720" rIns="45720" rtlCol="0" anchor="ctr">
              <a:noAutofit/>
            </a:bodyPr>
            <a:lstStyle/>
            <a:p>
              <a:pPr algn="ctr">
                <a:spcAft>
                  <a:spcPts val="300"/>
                </a:spcAft>
              </a:pPr>
              <a:endParaRPr lang="en-US">
                <a:latin typeface="Calibri" panose="020F0502020204030204" pitchFamily="34" charset="0"/>
              </a:endParaRPr>
            </a:p>
          </p:txBody>
        </p:sp>
        <p:sp>
          <p:nvSpPr>
            <p:cNvPr id="18" name="Rectangle 17">
              <a:extLst>
                <a:ext uri="{FF2B5EF4-FFF2-40B4-BE49-F238E27FC236}">
                  <a16:creationId xmlns:a16="http://schemas.microsoft.com/office/drawing/2014/main" id="{77308DC3-305B-4844-AA03-D5E56D5C5897}"/>
                </a:ext>
              </a:extLst>
            </p:cNvPr>
            <p:cNvSpPr/>
            <p:nvPr/>
          </p:nvSpPr>
          <p:spPr>
            <a:xfrm>
              <a:off x="189046" y="2507144"/>
              <a:ext cx="4697279" cy="251009"/>
            </a:xfrm>
            <a:prstGeom prst="rect">
              <a:avLst/>
            </a:prstGeom>
            <a:noFill/>
            <a:ln>
              <a:solidFill>
                <a:schemeClr val="accent6"/>
              </a:solidFill>
            </a:ln>
          </p:spPr>
          <p:style>
            <a:lnRef idx="2">
              <a:schemeClr val="accent1"/>
            </a:lnRef>
            <a:fillRef idx="1">
              <a:schemeClr val="lt1"/>
            </a:fillRef>
            <a:effectRef idx="0">
              <a:schemeClr val="accent1"/>
            </a:effectRef>
            <a:fontRef idx="minor">
              <a:schemeClr val="dk1"/>
            </a:fontRef>
          </p:style>
          <p:txBody>
            <a:bodyPr lIns="45720" rIns="45720" rtlCol="0" anchor="ctr">
              <a:noAutofit/>
            </a:bodyPr>
            <a:lstStyle/>
            <a:p>
              <a:pPr algn="ctr">
                <a:spcAft>
                  <a:spcPts val="300"/>
                </a:spcAft>
              </a:pPr>
              <a:endParaRPr lang="en-US">
                <a:latin typeface="Calibri" panose="020F0502020204030204" pitchFamily="34" charset="0"/>
              </a:endParaRPr>
            </a:p>
          </p:txBody>
        </p:sp>
        <p:sp>
          <p:nvSpPr>
            <p:cNvPr id="19" name="Rectangle 18">
              <a:extLst>
                <a:ext uri="{FF2B5EF4-FFF2-40B4-BE49-F238E27FC236}">
                  <a16:creationId xmlns:a16="http://schemas.microsoft.com/office/drawing/2014/main" id="{77308DC3-305B-4844-AA03-D5E56D5C5897}"/>
                </a:ext>
              </a:extLst>
            </p:cNvPr>
            <p:cNvSpPr/>
            <p:nvPr/>
          </p:nvSpPr>
          <p:spPr>
            <a:xfrm>
              <a:off x="189046" y="2754057"/>
              <a:ext cx="611055" cy="251009"/>
            </a:xfrm>
            <a:prstGeom prst="rect">
              <a:avLst/>
            </a:prstGeom>
            <a:noFill/>
            <a:ln>
              <a:solidFill>
                <a:schemeClr val="accent6"/>
              </a:solidFill>
            </a:ln>
          </p:spPr>
          <p:style>
            <a:lnRef idx="2">
              <a:schemeClr val="accent1"/>
            </a:lnRef>
            <a:fillRef idx="1">
              <a:schemeClr val="lt1"/>
            </a:fillRef>
            <a:effectRef idx="0">
              <a:schemeClr val="accent1"/>
            </a:effectRef>
            <a:fontRef idx="minor">
              <a:schemeClr val="dk1"/>
            </a:fontRef>
          </p:style>
          <p:txBody>
            <a:bodyPr lIns="45720" rIns="45720" rtlCol="0" anchor="ctr">
              <a:noAutofit/>
            </a:bodyPr>
            <a:lstStyle/>
            <a:p>
              <a:pPr algn="ctr">
                <a:spcAft>
                  <a:spcPts val="300"/>
                </a:spcAft>
              </a:pPr>
              <a:endParaRPr lang="en-US">
                <a:latin typeface="Calibri" panose="020F0502020204030204" pitchFamily="34" charset="0"/>
              </a:endParaRPr>
            </a:p>
          </p:txBody>
        </p:sp>
      </p:grpSp>
      <p:sp>
        <p:nvSpPr>
          <p:cNvPr id="20" name="Rectangle 19">
            <a:extLst>
              <a:ext uri="{FF2B5EF4-FFF2-40B4-BE49-F238E27FC236}">
                <a16:creationId xmlns:a16="http://schemas.microsoft.com/office/drawing/2014/main" id="{77308DC3-305B-4844-AA03-D5E56D5C5897}"/>
              </a:ext>
            </a:extLst>
          </p:cNvPr>
          <p:cNvSpPr/>
          <p:nvPr/>
        </p:nvSpPr>
        <p:spPr>
          <a:xfrm>
            <a:off x="169996" y="5429029"/>
            <a:ext cx="3954329" cy="272609"/>
          </a:xfrm>
          <a:prstGeom prst="rect">
            <a:avLst/>
          </a:prstGeom>
          <a:noFill/>
          <a:ln>
            <a:solidFill>
              <a:schemeClr val="accent6"/>
            </a:solidFill>
          </a:ln>
        </p:spPr>
        <p:style>
          <a:lnRef idx="2">
            <a:schemeClr val="accent1"/>
          </a:lnRef>
          <a:fillRef idx="1">
            <a:schemeClr val="lt1"/>
          </a:fillRef>
          <a:effectRef idx="0">
            <a:schemeClr val="accent1"/>
          </a:effectRef>
          <a:fontRef idx="minor">
            <a:schemeClr val="dk1"/>
          </a:fontRef>
        </p:style>
        <p:txBody>
          <a:bodyPr lIns="45720" rIns="45720" rtlCol="0" anchor="ctr">
            <a:noAutofit/>
          </a:bodyPr>
          <a:lstStyle/>
          <a:p>
            <a:pPr algn="ctr">
              <a:spcAft>
                <a:spcPts val="300"/>
              </a:spcAft>
            </a:pPr>
            <a:endParaRPr lang="en-US">
              <a:latin typeface="Calibri" panose="020F0502020204030204" pitchFamily="34" charset="0"/>
            </a:endParaRPr>
          </a:p>
        </p:txBody>
      </p:sp>
    </p:spTree>
    <p:extLst>
      <p:ext uri="{BB962C8B-B14F-4D97-AF65-F5344CB8AC3E}">
        <p14:creationId xmlns:p14="http://schemas.microsoft.com/office/powerpoint/2010/main" val="32079372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67596" y="330048"/>
            <a:ext cx="8308152" cy="461545"/>
          </a:xfrm>
          <a:prstGeom prst="rect">
            <a:avLst/>
          </a:prstGeom>
          <a:noFill/>
        </p:spPr>
        <p:txBody>
          <a:bodyPr wrap="square" rtlCol="0">
            <a:spAutoFit/>
          </a:bodyPr>
          <a:lstStyle/>
          <a:p>
            <a:r>
              <a:rPr lang="en-US" sz="2399">
                <a:solidFill>
                  <a:srgbClr val="2150A1"/>
                </a:solidFill>
              </a:rPr>
              <a:t>Industrial Fires</a:t>
            </a:r>
          </a:p>
        </p:txBody>
      </p:sp>
      <p:sp>
        <p:nvSpPr>
          <p:cNvPr id="14" name="Text Placeholder 2"/>
          <p:cNvSpPr txBox="1">
            <a:spLocks/>
          </p:cNvSpPr>
          <p:nvPr/>
        </p:nvSpPr>
        <p:spPr>
          <a:xfrm>
            <a:off x="189755" y="3500748"/>
            <a:ext cx="3960441" cy="2177277"/>
          </a:xfrm>
          <a:prstGeom prst="rect">
            <a:avLst/>
          </a:prstGeom>
          <a:solidFill>
            <a:srgbClr val="004875"/>
          </a:solidFill>
          <a:ln>
            <a:noFill/>
          </a:ln>
        </p:spPr>
        <p:txBody>
          <a:bodyPr vert="horz" lIns="91405" tIns="45703" rIns="91405" bIns="45703" rtlCol="0" anchor="t">
            <a:normAutofit/>
          </a:bodyPr>
          <a:lstStyle>
            <a:lvl1pPr marL="0" indent="0" algn="l" defTabSz="514350" rtl="0" eaLnBrk="1" latinLnBrk="0" hangingPunct="1">
              <a:spcBef>
                <a:spcPts val="0"/>
              </a:spcBef>
              <a:spcAft>
                <a:spcPts val="450"/>
              </a:spcAft>
              <a:buFont typeface="Arial" pitchFamily="34" charset="0"/>
              <a:buNone/>
              <a:tabLst>
                <a:tab pos="342900" algn="l"/>
                <a:tab pos="685800" algn="l"/>
                <a:tab pos="1028700" algn="l"/>
                <a:tab pos="1371600" algn="l"/>
              </a:tabLst>
              <a:defRPr sz="1800" kern="1200">
                <a:solidFill>
                  <a:srgbClr val="59595B"/>
                </a:solidFill>
                <a:latin typeface="Calibri" panose="020F0502020204030204" pitchFamily="34" charset="0"/>
                <a:ea typeface="+mn-ea"/>
                <a:cs typeface="+mn-cs"/>
              </a:defRPr>
            </a:lvl1pPr>
            <a:lvl2pPr marL="346472" indent="-173831" algn="l" defTabSz="514350" rtl="0" eaLnBrk="1" latinLnBrk="0" hangingPunct="1">
              <a:spcBef>
                <a:spcPts val="0"/>
              </a:spcBef>
              <a:spcAft>
                <a:spcPts val="450"/>
              </a:spcAft>
              <a:buFont typeface="Arial" panose="020B0604020202020204"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2pPr>
            <a:lvl3pPr marL="686991" indent="-170260" algn="l" defTabSz="514350" rtl="0" eaLnBrk="1" latinLnBrk="0" hangingPunct="1">
              <a:spcBef>
                <a:spcPts val="0"/>
              </a:spcBef>
              <a:spcAft>
                <a:spcPts val="450"/>
              </a:spcAft>
              <a:buFont typeface="Myriad Pro" pitchFamily="34" charset="0"/>
              <a:buChar char="º"/>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3pPr>
            <a:lvl4pPr marL="1028700" indent="-170260" algn="l" defTabSz="514350" rtl="0" eaLnBrk="1" latinLnBrk="0" hangingPunct="1">
              <a:spcBef>
                <a:spcPts val="0"/>
              </a:spcBef>
              <a:spcAft>
                <a:spcPts val="450"/>
              </a:spcAft>
              <a:buFont typeface="Arial" pitchFamily="34" charset="0"/>
              <a:buChar char="‒"/>
              <a:tabLst>
                <a:tab pos="257175" algn="l"/>
                <a:tab pos="513160" algn="l"/>
                <a:tab pos="770335" algn="l"/>
                <a:tab pos="1029891" algn="l"/>
              </a:tabLst>
              <a:defRPr sz="1500" kern="1200" spc="-113">
                <a:solidFill>
                  <a:srgbClr val="59595B"/>
                </a:solidFill>
                <a:latin typeface="Calibri" panose="020F0502020204030204" pitchFamily="34" charset="0"/>
                <a:ea typeface="+mn-ea"/>
                <a:cs typeface="+mn-cs"/>
              </a:defRPr>
            </a:lvl4pPr>
            <a:lvl5pPr marL="1372791" indent="-170260" algn="l" defTabSz="514350" rtl="0" eaLnBrk="1" latinLnBrk="0" hangingPunct="1">
              <a:spcBef>
                <a:spcPts val="0"/>
              </a:spcBef>
              <a:spcAft>
                <a:spcPts val="450"/>
              </a:spcAft>
              <a:buFont typeface="Arial"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5pPr>
            <a:lvl6pPr marL="1885724"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58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44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301"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sz="1400" b="1">
                <a:solidFill>
                  <a:srgbClr val="FFC000"/>
                </a:solidFill>
              </a:rPr>
              <a:t>An average of 37,000 industrial fires occur in the US each year</a:t>
            </a:r>
          </a:p>
          <a:p>
            <a:pPr marL="285750" indent="-285750">
              <a:buFont typeface="Arial" panose="020B0604020202020204" pitchFamily="34" charset="0"/>
              <a:buChar char="•"/>
            </a:pPr>
            <a:r>
              <a:rPr lang="en-US" sz="1400">
                <a:solidFill>
                  <a:schemeClr val="accent1">
                    <a:lumMod val="20000"/>
                    <a:lumOff val="80000"/>
                  </a:schemeClr>
                </a:solidFill>
              </a:rPr>
              <a:t>Electrical distribution and lighting equipment was found to be the leading cause</a:t>
            </a:r>
          </a:p>
          <a:p>
            <a:pPr marL="171450" indent="-171450">
              <a:buFont typeface="Arial" panose="020B0604020202020204" pitchFamily="34" charset="0"/>
              <a:buChar char="•"/>
            </a:pPr>
            <a:r>
              <a:rPr lang="en-US" sz="1400">
                <a:solidFill>
                  <a:schemeClr val="accent1">
                    <a:lumMod val="20000"/>
                    <a:lumOff val="80000"/>
                  </a:schemeClr>
                </a:solidFill>
              </a:rPr>
              <a:t>Average cost of thermal inspection </a:t>
            </a:r>
            <a:r>
              <a:rPr lang="en-US" sz="1400">
                <a:solidFill>
                  <a:srgbClr val="FFC000"/>
                </a:solidFill>
              </a:rPr>
              <a:t>$2500 USD</a:t>
            </a:r>
          </a:p>
          <a:p>
            <a:pPr marL="171450" indent="-171450">
              <a:buFont typeface="Arial" panose="020B0604020202020204" pitchFamily="34" charset="0"/>
              <a:buChar char="•"/>
            </a:pPr>
            <a:r>
              <a:rPr lang="en-US" sz="1400">
                <a:solidFill>
                  <a:schemeClr val="accent1">
                    <a:lumMod val="20000"/>
                    <a:lumOff val="80000"/>
                  </a:schemeClr>
                </a:solidFill>
              </a:rPr>
              <a:t>Cost of a panel repair from an electrical fire </a:t>
            </a:r>
            <a:r>
              <a:rPr lang="en-US" sz="1400">
                <a:solidFill>
                  <a:srgbClr val="FFC000"/>
                </a:solidFill>
              </a:rPr>
              <a:t>$80,000 USD </a:t>
            </a:r>
            <a:r>
              <a:rPr lang="en-US" sz="1400">
                <a:solidFill>
                  <a:schemeClr val="accent1">
                    <a:lumMod val="20000"/>
                    <a:lumOff val="80000"/>
                  </a:schemeClr>
                </a:solidFill>
              </a:rPr>
              <a:t>(based on internal study)</a:t>
            </a:r>
          </a:p>
          <a:p>
            <a:pPr marL="342900" indent="-342900">
              <a:buFont typeface="Arial" panose="020B0604020202020204" pitchFamily="34" charset="0"/>
              <a:buChar char="•"/>
            </a:pPr>
            <a:endParaRPr lang="en-US" sz="1400">
              <a:solidFill>
                <a:schemeClr val="accent1">
                  <a:lumMod val="20000"/>
                  <a:lumOff val="80000"/>
                </a:schemeClr>
              </a:solidFill>
            </a:endParaRPr>
          </a:p>
          <a:p>
            <a:pPr marL="342901" indent="-342900">
              <a:buFont typeface="Arial" panose="020B0604020202020204" pitchFamily="34" charset="0"/>
              <a:buChar char="•"/>
            </a:pPr>
            <a:endParaRPr lang="en-US" sz="1300">
              <a:solidFill>
                <a:schemeClr val="accent1">
                  <a:lumMod val="20000"/>
                  <a:lumOff val="80000"/>
                </a:schemeClr>
              </a:solidFill>
            </a:endParaRPr>
          </a:p>
          <a:p>
            <a:pPr algn="ctr"/>
            <a:endParaRPr lang="en-US" sz="1200" b="1">
              <a:solidFill>
                <a:schemeClr val="accent1">
                  <a:lumMod val="20000"/>
                  <a:lumOff val="80000"/>
                </a:schemeClr>
              </a:solidFill>
            </a:endParaRPr>
          </a:p>
        </p:txBody>
      </p:sp>
      <p:pic>
        <p:nvPicPr>
          <p:cNvPr id="15" name="Picture 14"/>
          <p:cNvPicPr>
            <a:picLocks noChangeAspect="1"/>
          </p:cNvPicPr>
          <p:nvPr/>
        </p:nvPicPr>
        <p:blipFill>
          <a:blip r:embed="rId3"/>
          <a:stretch>
            <a:fillRect/>
          </a:stretch>
        </p:blipFill>
        <p:spPr>
          <a:xfrm>
            <a:off x="7742428" y="845379"/>
            <a:ext cx="3896600" cy="2225218"/>
          </a:xfrm>
          <a:prstGeom prst="rect">
            <a:avLst/>
          </a:prstGeom>
        </p:spPr>
      </p:pic>
      <p:pic>
        <p:nvPicPr>
          <p:cNvPr id="16" name="Picture 15"/>
          <p:cNvPicPr>
            <a:picLocks noChangeAspect="1"/>
          </p:cNvPicPr>
          <p:nvPr/>
        </p:nvPicPr>
        <p:blipFill>
          <a:blip r:embed="rId4"/>
          <a:stretch>
            <a:fillRect/>
          </a:stretch>
        </p:blipFill>
        <p:spPr>
          <a:xfrm>
            <a:off x="189756" y="1103780"/>
            <a:ext cx="3960440" cy="2266954"/>
          </a:xfrm>
          <a:prstGeom prst="rect">
            <a:avLst/>
          </a:prstGeom>
        </p:spPr>
      </p:pic>
      <p:pic>
        <p:nvPicPr>
          <p:cNvPr id="17" name="Picture 16"/>
          <p:cNvPicPr>
            <a:picLocks noChangeAspect="1"/>
          </p:cNvPicPr>
          <p:nvPr/>
        </p:nvPicPr>
        <p:blipFill>
          <a:blip r:embed="rId5"/>
          <a:stretch>
            <a:fillRect/>
          </a:stretch>
        </p:blipFill>
        <p:spPr>
          <a:xfrm>
            <a:off x="4523746" y="4642340"/>
            <a:ext cx="1080317" cy="960228"/>
          </a:xfrm>
          <a:prstGeom prst="ellipse">
            <a:avLst/>
          </a:prstGeom>
          <a:ln w="63500" cap="rnd">
            <a:solidFill>
              <a:schemeClr val="accent2">
                <a:lumMod val="60000"/>
                <a:lumOff val="4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8" name="Picture 17"/>
          <p:cNvPicPr>
            <a:picLocks noChangeAspect="1"/>
          </p:cNvPicPr>
          <p:nvPr/>
        </p:nvPicPr>
        <p:blipFill rotWithShape="1">
          <a:blip r:embed="rId6"/>
          <a:srcRect l="380" t="-3209" r="-380" b="3209"/>
          <a:stretch/>
        </p:blipFill>
        <p:spPr>
          <a:xfrm rot="16200000">
            <a:off x="4580974" y="2835615"/>
            <a:ext cx="1015476" cy="1166031"/>
          </a:xfrm>
          <a:prstGeom prst="ellipse">
            <a:avLst/>
          </a:prstGeom>
          <a:ln w="63500" cap="rnd">
            <a:solidFill>
              <a:schemeClr val="accent2">
                <a:lumMod val="60000"/>
                <a:lumOff val="4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9" name="Picture 18"/>
          <p:cNvPicPr>
            <a:picLocks noChangeAspect="1"/>
          </p:cNvPicPr>
          <p:nvPr/>
        </p:nvPicPr>
        <p:blipFill>
          <a:blip r:embed="rId7"/>
          <a:stretch>
            <a:fillRect/>
          </a:stretch>
        </p:blipFill>
        <p:spPr>
          <a:xfrm>
            <a:off x="4416994" y="1187181"/>
            <a:ext cx="1254733" cy="1161699"/>
          </a:xfrm>
          <a:prstGeom prst="ellipse">
            <a:avLst/>
          </a:prstGeom>
          <a:ln w="63500" cap="rnd">
            <a:solidFill>
              <a:schemeClr val="accent2">
                <a:lumMod val="60000"/>
                <a:lumOff val="4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0" name="Picture 19"/>
          <p:cNvPicPr>
            <a:picLocks noChangeAspect="1"/>
          </p:cNvPicPr>
          <p:nvPr/>
        </p:nvPicPr>
        <p:blipFill>
          <a:blip r:embed="rId8"/>
          <a:stretch>
            <a:fillRect/>
          </a:stretch>
        </p:blipFill>
        <p:spPr>
          <a:xfrm>
            <a:off x="6324839" y="4603084"/>
            <a:ext cx="980838" cy="982950"/>
          </a:xfrm>
          <a:prstGeom prst="ellipse">
            <a:avLst/>
          </a:prstGeom>
          <a:ln w="63500" cap="rnd">
            <a:solidFill>
              <a:schemeClr val="accent2">
                <a:lumMod val="60000"/>
                <a:lumOff val="4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1" name="Picture 20"/>
          <p:cNvPicPr>
            <a:picLocks noChangeAspect="1"/>
          </p:cNvPicPr>
          <p:nvPr/>
        </p:nvPicPr>
        <p:blipFill>
          <a:blip r:embed="rId9"/>
          <a:stretch>
            <a:fillRect/>
          </a:stretch>
        </p:blipFill>
        <p:spPr>
          <a:xfrm>
            <a:off x="6056044" y="1207471"/>
            <a:ext cx="1205116" cy="1141409"/>
          </a:xfrm>
          <a:prstGeom prst="ellipse">
            <a:avLst/>
          </a:prstGeom>
          <a:ln w="63500" cap="rnd">
            <a:solidFill>
              <a:schemeClr val="accent2">
                <a:lumMod val="60000"/>
                <a:lumOff val="4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2" name="Picture 21"/>
          <p:cNvPicPr>
            <a:picLocks noChangeAspect="1"/>
          </p:cNvPicPr>
          <p:nvPr/>
        </p:nvPicPr>
        <p:blipFill>
          <a:blip r:embed="rId10"/>
          <a:stretch>
            <a:fillRect/>
          </a:stretch>
        </p:blipFill>
        <p:spPr>
          <a:xfrm>
            <a:off x="6214086" y="2906164"/>
            <a:ext cx="1114599" cy="1029713"/>
          </a:xfrm>
          <a:prstGeom prst="ellipse">
            <a:avLst/>
          </a:prstGeom>
          <a:ln w="63500" cap="rnd">
            <a:solidFill>
              <a:schemeClr val="accent2">
                <a:lumMod val="60000"/>
                <a:lumOff val="4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25" name="TextBox 24"/>
          <p:cNvSpPr txBox="1"/>
          <p:nvPr/>
        </p:nvSpPr>
        <p:spPr>
          <a:xfrm>
            <a:off x="167596" y="656973"/>
            <a:ext cx="11903479" cy="276999"/>
          </a:xfrm>
          <a:prstGeom prst="rect">
            <a:avLst/>
          </a:prstGeom>
          <a:noFill/>
        </p:spPr>
        <p:txBody>
          <a:bodyPr wrap="square" rtlCol="0">
            <a:spAutoFit/>
          </a:bodyPr>
          <a:lstStyle/>
          <a:p>
            <a:r>
              <a:rPr lang="en-US" sz="1200"/>
              <a:t> </a:t>
            </a:r>
          </a:p>
        </p:txBody>
      </p:sp>
      <p:sp>
        <p:nvSpPr>
          <p:cNvPr id="23" name="Rectangle 22"/>
          <p:cNvSpPr/>
          <p:nvPr/>
        </p:nvSpPr>
        <p:spPr>
          <a:xfrm>
            <a:off x="5874713" y="2491927"/>
            <a:ext cx="1582164" cy="276999"/>
          </a:xfrm>
          <a:prstGeom prst="rect">
            <a:avLst/>
          </a:prstGeom>
        </p:spPr>
        <p:txBody>
          <a:bodyPr wrap="none">
            <a:spAutoFit/>
          </a:bodyPr>
          <a:lstStyle/>
          <a:p>
            <a:pPr defTabSz="914126">
              <a:defRPr/>
            </a:pPr>
            <a:r>
              <a:rPr kumimoji="1" lang="en-US" altLang="ja-JP" sz="1200">
                <a:latin typeface="Calibri" panose="020F0502020204030204" pitchFamily="34" charset="0"/>
                <a:cs typeface="Calibri" panose="020F0502020204030204" pitchFamily="34" charset="0"/>
              </a:rPr>
              <a:t>Contactor overheating</a:t>
            </a:r>
            <a:endParaRPr kumimoji="1" lang="ja-JP" altLang="en-US" sz="1200">
              <a:latin typeface="Calibri" panose="020F0502020204030204" pitchFamily="34" charset="0"/>
              <a:cs typeface="Calibri" panose="020F0502020204030204" pitchFamily="34" charset="0"/>
            </a:endParaRPr>
          </a:p>
        </p:txBody>
      </p:sp>
      <p:sp>
        <p:nvSpPr>
          <p:cNvPr id="24" name="Rectangle 23"/>
          <p:cNvSpPr/>
          <p:nvPr/>
        </p:nvSpPr>
        <p:spPr>
          <a:xfrm>
            <a:off x="4379755" y="4053522"/>
            <a:ext cx="1444700" cy="461665"/>
          </a:xfrm>
          <a:prstGeom prst="rect">
            <a:avLst/>
          </a:prstGeom>
        </p:spPr>
        <p:txBody>
          <a:bodyPr wrap="square">
            <a:spAutoFit/>
          </a:bodyPr>
          <a:lstStyle/>
          <a:p>
            <a:pPr defTabSz="914126">
              <a:defRPr/>
            </a:pPr>
            <a:r>
              <a:rPr kumimoji="1" lang="en-US" altLang="ja-JP" sz="1200">
                <a:latin typeface="Calibri" panose="020F0502020204030204" pitchFamily="34" charset="0"/>
                <a:cs typeface="Calibri" panose="020F0502020204030204" pitchFamily="34" charset="0"/>
              </a:rPr>
              <a:t>Solid State Relays</a:t>
            </a:r>
          </a:p>
          <a:p>
            <a:pPr defTabSz="914126">
              <a:defRPr/>
            </a:pPr>
            <a:r>
              <a:rPr kumimoji="1" lang="en-US" altLang="ja-JP" sz="1200">
                <a:latin typeface="Calibri" panose="020F0502020204030204" pitchFamily="34" charset="0"/>
                <a:cs typeface="Calibri" panose="020F0502020204030204" pitchFamily="34" charset="0"/>
              </a:rPr>
              <a:t>Overheating</a:t>
            </a:r>
            <a:endParaRPr kumimoji="1" lang="ja-JP" altLang="en-US" sz="1200">
              <a:latin typeface="Calibri" panose="020F0502020204030204" pitchFamily="34" charset="0"/>
              <a:cs typeface="Calibri" panose="020F0502020204030204" pitchFamily="34" charset="0"/>
            </a:endParaRPr>
          </a:p>
        </p:txBody>
      </p:sp>
      <p:sp>
        <p:nvSpPr>
          <p:cNvPr id="26" name="Rectangle 25"/>
          <p:cNvSpPr/>
          <p:nvPr/>
        </p:nvSpPr>
        <p:spPr>
          <a:xfrm>
            <a:off x="5894316" y="4118489"/>
            <a:ext cx="1871903" cy="461665"/>
          </a:xfrm>
          <a:prstGeom prst="rect">
            <a:avLst/>
          </a:prstGeom>
        </p:spPr>
        <p:txBody>
          <a:bodyPr wrap="square">
            <a:spAutoFit/>
          </a:bodyPr>
          <a:lstStyle/>
          <a:p>
            <a:pPr algn="ctr" defTabSz="914126">
              <a:defRPr/>
            </a:pPr>
            <a:r>
              <a:rPr kumimoji="1" lang="en-US" altLang="ja-JP" sz="1200">
                <a:latin typeface="Calibri" panose="020F0502020204030204" pitchFamily="34" charset="0"/>
                <a:cs typeface="Calibri" panose="020F0502020204030204" pitchFamily="34" charset="0"/>
              </a:rPr>
              <a:t>Variable frequency drive overheating</a:t>
            </a:r>
            <a:endParaRPr kumimoji="1" lang="ja-JP" altLang="en-US" sz="1200">
              <a:latin typeface="Calibri" panose="020F0502020204030204" pitchFamily="34" charset="0"/>
              <a:cs typeface="Calibri" panose="020F0502020204030204" pitchFamily="34" charset="0"/>
            </a:endParaRPr>
          </a:p>
        </p:txBody>
      </p:sp>
      <p:sp>
        <p:nvSpPr>
          <p:cNvPr id="27" name="Rectangle 26"/>
          <p:cNvSpPr/>
          <p:nvPr/>
        </p:nvSpPr>
        <p:spPr>
          <a:xfrm>
            <a:off x="6389185" y="5678025"/>
            <a:ext cx="1067692" cy="461665"/>
          </a:xfrm>
          <a:prstGeom prst="rect">
            <a:avLst/>
          </a:prstGeom>
        </p:spPr>
        <p:txBody>
          <a:bodyPr wrap="square">
            <a:spAutoFit/>
          </a:bodyPr>
          <a:lstStyle/>
          <a:p>
            <a:pPr defTabSz="914126">
              <a:defRPr/>
            </a:pPr>
            <a:r>
              <a:rPr kumimoji="1" lang="en-US" altLang="ja-JP" sz="1200">
                <a:latin typeface="Calibri" panose="020F0502020204030204" pitchFamily="34" charset="0"/>
                <a:cs typeface="Calibri" panose="020F0502020204030204" pitchFamily="34" charset="0"/>
              </a:rPr>
              <a:t>Overheating transformers</a:t>
            </a:r>
            <a:endParaRPr kumimoji="1" lang="ja-JP" altLang="en-US" sz="1200">
              <a:latin typeface="Calibri" panose="020F0502020204030204" pitchFamily="34" charset="0"/>
              <a:cs typeface="Calibri" panose="020F0502020204030204" pitchFamily="34" charset="0"/>
            </a:endParaRPr>
          </a:p>
        </p:txBody>
      </p:sp>
      <p:sp>
        <p:nvSpPr>
          <p:cNvPr id="28" name="Rectangle 27"/>
          <p:cNvSpPr/>
          <p:nvPr/>
        </p:nvSpPr>
        <p:spPr>
          <a:xfrm>
            <a:off x="4279804" y="5678025"/>
            <a:ext cx="1979773" cy="276999"/>
          </a:xfrm>
          <a:prstGeom prst="rect">
            <a:avLst/>
          </a:prstGeom>
        </p:spPr>
        <p:txBody>
          <a:bodyPr wrap="none">
            <a:spAutoFit/>
          </a:bodyPr>
          <a:lstStyle/>
          <a:p>
            <a:pPr defTabSz="914126">
              <a:defRPr/>
            </a:pPr>
            <a:r>
              <a:rPr kumimoji="1" lang="en-US" altLang="ja-JP" sz="1200">
                <a:latin typeface="Calibri" panose="020F0502020204030204" pitchFamily="34" charset="0"/>
                <a:cs typeface="Calibri" panose="020F0502020204030204" pitchFamily="34" charset="0"/>
              </a:rPr>
              <a:t>Wiring insulation breakdown</a:t>
            </a:r>
            <a:endParaRPr kumimoji="1" lang="ja-JP" altLang="en-US" sz="1200">
              <a:latin typeface="Calibri" panose="020F0502020204030204" pitchFamily="34" charset="0"/>
              <a:cs typeface="Calibri" panose="020F0502020204030204" pitchFamily="34" charset="0"/>
            </a:endParaRPr>
          </a:p>
        </p:txBody>
      </p:sp>
      <p:sp>
        <p:nvSpPr>
          <p:cNvPr id="29" name="Rectangle 28"/>
          <p:cNvSpPr/>
          <p:nvPr/>
        </p:nvSpPr>
        <p:spPr>
          <a:xfrm>
            <a:off x="4372381" y="2470664"/>
            <a:ext cx="1343958" cy="276999"/>
          </a:xfrm>
          <a:prstGeom prst="rect">
            <a:avLst/>
          </a:prstGeom>
        </p:spPr>
        <p:txBody>
          <a:bodyPr wrap="none">
            <a:spAutoFit/>
          </a:bodyPr>
          <a:lstStyle/>
          <a:p>
            <a:pPr defTabSz="914126">
              <a:defRPr/>
            </a:pPr>
            <a:r>
              <a:rPr kumimoji="1" lang="en-US" altLang="ja-JP" sz="1200">
                <a:latin typeface="Calibri" panose="020F0502020204030204" pitchFamily="34" charset="0"/>
                <a:cs typeface="Calibri" panose="020F0502020204030204" pitchFamily="34" charset="0"/>
              </a:rPr>
              <a:t>Loose connections</a:t>
            </a:r>
            <a:endParaRPr kumimoji="1" lang="ja-JP" altLang="en-US" sz="1200">
              <a:latin typeface="Calibri" panose="020F0502020204030204" pitchFamily="34" charset="0"/>
              <a:cs typeface="Calibri" panose="020F0502020204030204" pitchFamily="34" charset="0"/>
            </a:endParaRPr>
          </a:p>
        </p:txBody>
      </p:sp>
      <p:sp>
        <p:nvSpPr>
          <p:cNvPr id="30" name="Rectangle 29"/>
          <p:cNvSpPr/>
          <p:nvPr/>
        </p:nvSpPr>
        <p:spPr>
          <a:xfrm>
            <a:off x="4523746" y="638675"/>
            <a:ext cx="3187026" cy="400110"/>
          </a:xfrm>
          <a:prstGeom prst="rect">
            <a:avLst/>
          </a:prstGeom>
        </p:spPr>
        <p:txBody>
          <a:bodyPr wrap="none">
            <a:spAutoFit/>
          </a:bodyPr>
          <a:lstStyle/>
          <a:p>
            <a:pPr defTabSz="914126">
              <a:defRPr/>
            </a:pPr>
            <a:r>
              <a:rPr kumimoji="1" lang="en-US" altLang="ja-JP" sz="2000" b="1">
                <a:latin typeface="Calibri" panose="020F0502020204030204" pitchFamily="34" charset="0"/>
                <a:cs typeface="Calibri" panose="020F0502020204030204" pitchFamily="34" charset="0"/>
              </a:rPr>
              <a:t>Causes of control panel fires</a:t>
            </a:r>
            <a:endParaRPr kumimoji="1" lang="ja-JP" altLang="en-US" sz="2000" b="1">
              <a:latin typeface="Calibri" panose="020F0502020204030204" pitchFamily="34" charset="0"/>
              <a:cs typeface="Calibri" panose="020F0502020204030204" pitchFamily="34" charset="0"/>
            </a:endParaRPr>
          </a:p>
        </p:txBody>
      </p:sp>
      <p:pic>
        <p:nvPicPr>
          <p:cNvPr id="31" name="Picture 30"/>
          <p:cNvPicPr>
            <a:picLocks noChangeAspect="1"/>
          </p:cNvPicPr>
          <p:nvPr/>
        </p:nvPicPr>
        <p:blipFill rotWithShape="1">
          <a:blip r:embed="rId11"/>
          <a:srcRect t="4083" r="4707" b="785"/>
          <a:stretch/>
        </p:blipFill>
        <p:spPr>
          <a:xfrm>
            <a:off x="7762552" y="3212976"/>
            <a:ext cx="3876476" cy="2742048"/>
          </a:xfrm>
          <a:prstGeom prst="rect">
            <a:avLst/>
          </a:prstGeom>
        </p:spPr>
      </p:pic>
    </p:spTree>
    <p:extLst>
      <p:ext uri="{BB962C8B-B14F-4D97-AF65-F5344CB8AC3E}">
        <p14:creationId xmlns:p14="http://schemas.microsoft.com/office/powerpoint/2010/main" val="5796031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3">
            <a:lum bright="70000" contrast="-70000"/>
            <a:extLst>
              <a:ext uri="{28A0092B-C50C-407E-A947-70E740481C1C}">
                <a14:useLocalDpi xmlns:a14="http://schemas.microsoft.com/office/drawing/2010/main" val="0"/>
              </a:ext>
            </a:extLst>
          </a:blip>
          <a:srcRect r="3396"/>
          <a:stretch/>
        </p:blipFill>
        <p:spPr>
          <a:xfrm>
            <a:off x="-4957" y="52548"/>
            <a:ext cx="12193782" cy="6332242"/>
          </a:xfrm>
          <a:prstGeom prst="rect">
            <a:avLst/>
          </a:prstGeom>
        </p:spPr>
      </p:pic>
      <p:pic>
        <p:nvPicPr>
          <p:cNvPr id="6" name="Picture 5"/>
          <p:cNvPicPr>
            <a:picLocks noChangeAspect="1"/>
          </p:cNvPicPr>
          <p:nvPr/>
        </p:nvPicPr>
        <p:blipFill>
          <a:blip r:embed="rId4"/>
          <a:stretch>
            <a:fillRect/>
          </a:stretch>
        </p:blipFill>
        <p:spPr>
          <a:xfrm>
            <a:off x="10271624" y="446028"/>
            <a:ext cx="1812453" cy="345565"/>
          </a:xfrm>
          <a:prstGeom prst="rect">
            <a:avLst/>
          </a:prstGeom>
        </p:spPr>
      </p:pic>
      <p:sp>
        <p:nvSpPr>
          <p:cNvPr id="8" name="TextBox 7"/>
          <p:cNvSpPr txBox="1"/>
          <p:nvPr/>
        </p:nvSpPr>
        <p:spPr>
          <a:xfrm>
            <a:off x="167597" y="656973"/>
            <a:ext cx="8308152" cy="276927"/>
          </a:xfrm>
          <a:prstGeom prst="rect">
            <a:avLst/>
          </a:prstGeom>
          <a:noFill/>
        </p:spPr>
        <p:txBody>
          <a:bodyPr wrap="square" rtlCol="0">
            <a:spAutoFit/>
          </a:bodyPr>
          <a:lstStyle/>
          <a:p>
            <a:r>
              <a:rPr lang="en-US" sz="1200"/>
              <a:t>Monitor all the K6PM thermal infrared sensors in one software</a:t>
            </a:r>
          </a:p>
        </p:txBody>
      </p:sp>
      <p:sp>
        <p:nvSpPr>
          <p:cNvPr id="12" name="TextBox 11"/>
          <p:cNvSpPr txBox="1"/>
          <p:nvPr/>
        </p:nvSpPr>
        <p:spPr>
          <a:xfrm>
            <a:off x="167596" y="330048"/>
            <a:ext cx="8308152" cy="461545"/>
          </a:xfrm>
          <a:prstGeom prst="rect">
            <a:avLst/>
          </a:prstGeom>
          <a:noFill/>
        </p:spPr>
        <p:txBody>
          <a:bodyPr wrap="square" rtlCol="0">
            <a:spAutoFit/>
          </a:bodyPr>
          <a:lstStyle/>
          <a:p>
            <a:r>
              <a:rPr lang="en-US" sz="2399">
                <a:solidFill>
                  <a:srgbClr val="2150A1"/>
                </a:solidFill>
              </a:rPr>
              <a:t>K6PM Thermal Condition Monitor Software Tool</a:t>
            </a:r>
          </a:p>
        </p:txBody>
      </p:sp>
      <p:sp>
        <p:nvSpPr>
          <p:cNvPr id="34" name="Text Placeholder 2"/>
          <p:cNvSpPr txBox="1">
            <a:spLocks/>
          </p:cNvSpPr>
          <p:nvPr/>
        </p:nvSpPr>
        <p:spPr>
          <a:xfrm>
            <a:off x="7764725" y="3532192"/>
            <a:ext cx="3863800" cy="2123216"/>
          </a:xfrm>
          <a:prstGeom prst="rect">
            <a:avLst/>
          </a:prstGeom>
          <a:solidFill>
            <a:srgbClr val="004875"/>
          </a:solidFill>
          <a:ln>
            <a:noFill/>
          </a:ln>
        </p:spPr>
        <p:txBody>
          <a:bodyPr vert="horz" lIns="91405" tIns="45703" rIns="91405" bIns="45703" rtlCol="0" anchor="t">
            <a:normAutofit lnSpcReduction="10000"/>
          </a:bodyPr>
          <a:lstStyle>
            <a:lvl1pPr marL="0" indent="0" algn="l" defTabSz="514350" rtl="0" eaLnBrk="1" latinLnBrk="0" hangingPunct="1">
              <a:spcBef>
                <a:spcPts val="0"/>
              </a:spcBef>
              <a:spcAft>
                <a:spcPts val="450"/>
              </a:spcAft>
              <a:buFont typeface="Arial" pitchFamily="34" charset="0"/>
              <a:buNone/>
              <a:tabLst>
                <a:tab pos="342900" algn="l"/>
                <a:tab pos="685800" algn="l"/>
                <a:tab pos="1028700" algn="l"/>
                <a:tab pos="1371600" algn="l"/>
              </a:tabLst>
              <a:defRPr sz="1800" kern="1200">
                <a:solidFill>
                  <a:srgbClr val="59595B"/>
                </a:solidFill>
                <a:latin typeface="Calibri" panose="020F0502020204030204" pitchFamily="34" charset="0"/>
                <a:ea typeface="+mn-ea"/>
                <a:cs typeface="+mn-cs"/>
              </a:defRPr>
            </a:lvl1pPr>
            <a:lvl2pPr marL="346472" indent="-173831" algn="l" defTabSz="514350" rtl="0" eaLnBrk="1" latinLnBrk="0" hangingPunct="1">
              <a:spcBef>
                <a:spcPts val="0"/>
              </a:spcBef>
              <a:spcAft>
                <a:spcPts val="450"/>
              </a:spcAft>
              <a:buFont typeface="Arial" panose="020B0604020202020204"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2pPr>
            <a:lvl3pPr marL="686991" indent="-170260" algn="l" defTabSz="514350" rtl="0" eaLnBrk="1" latinLnBrk="0" hangingPunct="1">
              <a:spcBef>
                <a:spcPts val="0"/>
              </a:spcBef>
              <a:spcAft>
                <a:spcPts val="450"/>
              </a:spcAft>
              <a:buFont typeface="Myriad Pro" pitchFamily="34" charset="0"/>
              <a:buChar char="º"/>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3pPr>
            <a:lvl4pPr marL="1028700" indent="-170260" algn="l" defTabSz="514350" rtl="0" eaLnBrk="1" latinLnBrk="0" hangingPunct="1">
              <a:spcBef>
                <a:spcPts val="0"/>
              </a:spcBef>
              <a:spcAft>
                <a:spcPts val="450"/>
              </a:spcAft>
              <a:buFont typeface="Arial" pitchFamily="34" charset="0"/>
              <a:buChar char="‒"/>
              <a:tabLst>
                <a:tab pos="257175" algn="l"/>
                <a:tab pos="513160" algn="l"/>
                <a:tab pos="770335" algn="l"/>
                <a:tab pos="1029891" algn="l"/>
              </a:tabLst>
              <a:defRPr sz="1500" kern="1200" spc="-113">
                <a:solidFill>
                  <a:srgbClr val="59595B"/>
                </a:solidFill>
                <a:latin typeface="Calibri" panose="020F0502020204030204" pitchFamily="34" charset="0"/>
                <a:ea typeface="+mn-ea"/>
                <a:cs typeface="+mn-cs"/>
              </a:defRPr>
            </a:lvl4pPr>
            <a:lvl5pPr marL="1372791" indent="-170260" algn="l" defTabSz="514350" rtl="0" eaLnBrk="1" latinLnBrk="0" hangingPunct="1">
              <a:spcBef>
                <a:spcPts val="0"/>
              </a:spcBef>
              <a:spcAft>
                <a:spcPts val="450"/>
              </a:spcAft>
              <a:buFont typeface="Arial"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5pPr>
            <a:lvl6pPr marL="1885724"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58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44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301"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sz="1600" b="1" dirty="0">
                <a:solidFill>
                  <a:srgbClr val="FFC000"/>
                </a:solidFill>
              </a:rPr>
              <a:t>Key features</a:t>
            </a:r>
          </a:p>
          <a:p>
            <a:pPr marL="171450" indent="-171450">
              <a:buFont typeface="Arial" panose="020B0604020202020204" pitchFamily="34" charset="0"/>
              <a:buChar char="•"/>
            </a:pPr>
            <a:r>
              <a:rPr lang="en-US" sz="1600" dirty="0">
                <a:solidFill>
                  <a:schemeClr val="accent1">
                    <a:lumMod val="20000"/>
                    <a:lumOff val="80000"/>
                  </a:schemeClr>
                </a:solidFill>
              </a:rPr>
              <a:t>Monitors up to 5 K6PM controllers (155 sensors)</a:t>
            </a:r>
          </a:p>
          <a:p>
            <a:pPr marL="171450" indent="-171450">
              <a:buFont typeface="Arial" panose="020B0604020202020204" pitchFamily="34" charset="0"/>
              <a:buChar char="•"/>
            </a:pPr>
            <a:r>
              <a:rPr lang="en-US" sz="1600" dirty="0">
                <a:solidFill>
                  <a:schemeClr val="accent1">
                    <a:lumMod val="20000"/>
                    <a:lumOff val="80000"/>
                  </a:schemeClr>
                </a:solidFill>
              </a:rPr>
              <a:t>Thermal image map</a:t>
            </a:r>
          </a:p>
          <a:p>
            <a:pPr marL="171450" indent="-171450">
              <a:buFont typeface="Arial" panose="020B0604020202020204" pitchFamily="34" charset="0"/>
              <a:buChar char="•"/>
            </a:pPr>
            <a:r>
              <a:rPr lang="en-US" sz="1600" dirty="0">
                <a:solidFill>
                  <a:schemeClr val="accent1">
                    <a:lumMod val="20000"/>
                    <a:lumOff val="80000"/>
                  </a:schemeClr>
                </a:solidFill>
              </a:rPr>
              <a:t>Multiple segment alarms</a:t>
            </a:r>
          </a:p>
          <a:p>
            <a:pPr marL="171450" indent="-171450">
              <a:buFont typeface="Arial" panose="020B0604020202020204" pitchFamily="34" charset="0"/>
              <a:buChar char="•"/>
            </a:pPr>
            <a:r>
              <a:rPr lang="en-US" sz="1600" dirty="0">
                <a:solidFill>
                  <a:schemeClr val="accent1">
                    <a:lumMod val="20000"/>
                    <a:lumOff val="80000"/>
                  </a:schemeClr>
                </a:solidFill>
              </a:rPr>
              <a:t>Temperature prediction algorithms</a:t>
            </a:r>
          </a:p>
          <a:p>
            <a:pPr marL="171450" indent="-171450">
              <a:buFont typeface="Arial" panose="020B0604020202020204" pitchFamily="34" charset="0"/>
              <a:buChar char="•"/>
            </a:pPr>
            <a:r>
              <a:rPr lang="en-US" sz="1600" dirty="0">
                <a:solidFill>
                  <a:schemeClr val="accent1">
                    <a:lumMod val="20000"/>
                    <a:lumOff val="80000"/>
                  </a:schemeClr>
                </a:solidFill>
              </a:rPr>
              <a:t>Auto-threshold setting feature</a:t>
            </a:r>
          </a:p>
          <a:p>
            <a:pPr algn="ctr"/>
            <a:endParaRPr lang="en-US" sz="1300" b="1" dirty="0">
              <a:solidFill>
                <a:schemeClr val="accent1">
                  <a:lumMod val="20000"/>
                  <a:lumOff val="80000"/>
                </a:schemeClr>
              </a:solidFill>
            </a:endParaRPr>
          </a:p>
          <a:p>
            <a:pPr algn="ctr"/>
            <a:endParaRPr lang="en-US" sz="1200" b="1" dirty="0">
              <a:solidFill>
                <a:schemeClr val="accent1">
                  <a:lumMod val="20000"/>
                  <a:lumOff val="80000"/>
                </a:schemeClr>
              </a:solidFill>
            </a:endParaRPr>
          </a:p>
          <a:p>
            <a:pPr algn="ctr"/>
            <a:endParaRPr lang="en-US" sz="1200" b="1" dirty="0">
              <a:solidFill>
                <a:schemeClr val="accent1">
                  <a:lumMod val="20000"/>
                  <a:lumOff val="80000"/>
                </a:schemeClr>
              </a:solidFill>
            </a:endParaRPr>
          </a:p>
        </p:txBody>
      </p:sp>
      <p:pic>
        <p:nvPicPr>
          <p:cNvPr id="18" name="Picture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3142" y="1149359"/>
            <a:ext cx="6640182" cy="4575166"/>
          </a:xfrm>
          <a:prstGeom prst="rect">
            <a:avLst/>
          </a:prstGeom>
        </p:spPr>
      </p:pic>
      <p:pic>
        <p:nvPicPr>
          <p:cNvPr id="10" name="Picture 9"/>
          <p:cNvPicPr>
            <a:picLocks noChangeAspect="1"/>
          </p:cNvPicPr>
          <p:nvPr/>
        </p:nvPicPr>
        <p:blipFill>
          <a:blip r:embed="rId6"/>
          <a:stretch>
            <a:fillRect/>
          </a:stretch>
        </p:blipFill>
        <p:spPr>
          <a:xfrm>
            <a:off x="7595298" y="1162500"/>
            <a:ext cx="4202655" cy="2219549"/>
          </a:xfrm>
          <a:prstGeom prst="rect">
            <a:avLst/>
          </a:prstGeom>
        </p:spPr>
      </p:pic>
    </p:spTree>
    <p:extLst>
      <p:ext uri="{BB962C8B-B14F-4D97-AF65-F5344CB8AC3E}">
        <p14:creationId xmlns:p14="http://schemas.microsoft.com/office/powerpoint/2010/main" val="32965379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644466" y="466002"/>
            <a:ext cx="10785089" cy="722313"/>
          </a:xfrm>
        </p:spPr>
        <p:txBody>
          <a:bodyPr vert="horz" lIns="91429" tIns="45715" rIns="91429" bIns="45715" rtlCol="0" anchor="t">
            <a:noAutofit/>
          </a:bodyPr>
          <a:lstStyle/>
          <a:p>
            <a:r>
              <a:rPr lang="en-US" sz="3550">
                <a:latin typeface="Calibri"/>
                <a:cs typeface="Calibri"/>
              </a:rPr>
              <a:t>We have the predictive maintenance expertise</a:t>
            </a:r>
          </a:p>
        </p:txBody>
      </p:sp>
      <p:sp>
        <p:nvSpPr>
          <p:cNvPr id="3" name="Text Placeholder 2"/>
          <p:cNvSpPr>
            <a:spLocks noGrp="1"/>
          </p:cNvSpPr>
          <p:nvPr>
            <p:ph type="body" sz="quarter" idx="18"/>
          </p:nvPr>
        </p:nvSpPr>
        <p:spPr>
          <a:xfrm>
            <a:off x="673879" y="1238294"/>
            <a:ext cx="10785089" cy="847471"/>
          </a:xfrm>
        </p:spPr>
        <p:txBody>
          <a:bodyPr vert="horz" lIns="91429" tIns="45715" rIns="91429" bIns="45715" rtlCol="0" anchor="t">
            <a:noAutofit/>
          </a:bodyPr>
          <a:lstStyle/>
          <a:p>
            <a:r>
              <a:rPr lang="en-US" sz="2350">
                <a:latin typeface="Calibri"/>
                <a:cs typeface="Calibri"/>
              </a:rPr>
              <a:t>Omron Predictive Maintenance Solutions Page </a:t>
            </a:r>
            <a:r>
              <a:rPr lang="en-US" sz="2350">
                <a:solidFill>
                  <a:schemeClr val="accent1"/>
                </a:solidFill>
                <a:latin typeface="Calibri"/>
                <a:cs typeface="Calibri"/>
                <a:hlinkClick r:id="rId3">
                  <a:extLst>
                    <a:ext uri="{A12FA001-AC4F-418D-AE19-62706E023703}">
                      <ahyp:hlinkClr xmlns:ahyp="http://schemas.microsoft.com/office/drawing/2018/hyperlinkcolor" xmlns="" val="tx"/>
                    </a:ext>
                  </a:extLst>
                </a:hlinkClick>
              </a:rPr>
              <a:t>https://automation.omron.com/en/us/solutions/predictive-maintenance/</a:t>
            </a:r>
            <a:endParaRPr lang="en-US" sz="2350">
              <a:solidFill>
                <a:schemeClr val="accent1"/>
              </a:solidFill>
              <a:latin typeface="Calibri"/>
              <a:cs typeface="Calibri"/>
            </a:endParaRPr>
          </a:p>
          <a:p>
            <a:endParaRPr lang="en-US"/>
          </a:p>
        </p:txBody>
      </p:sp>
      <p:sp>
        <p:nvSpPr>
          <p:cNvPr id="6" name="Oval 5"/>
          <p:cNvSpPr/>
          <p:nvPr/>
        </p:nvSpPr>
        <p:spPr>
          <a:xfrm>
            <a:off x="3438307" y="2957792"/>
            <a:ext cx="2065818" cy="2059404"/>
          </a:xfrm>
          <a:prstGeom prst="ellipse">
            <a:avLst/>
          </a:prstGeom>
          <a:ln w="57150"/>
        </p:spPr>
        <p:style>
          <a:lnRef idx="2">
            <a:schemeClr val="accent1"/>
          </a:lnRef>
          <a:fillRef idx="1">
            <a:schemeClr val="lt1"/>
          </a:fillRef>
          <a:effectRef idx="0">
            <a:schemeClr val="accent1"/>
          </a:effectRef>
          <a:fontRef idx="minor">
            <a:schemeClr val="dk1"/>
          </a:fontRef>
        </p:style>
        <p:txBody>
          <a:bodyPr lIns="45720" rIns="45720" rtlCol="0" anchor="ctr">
            <a:noAutofit/>
          </a:bodyPr>
          <a:lstStyle/>
          <a:p>
            <a:pPr algn="ctr">
              <a:spcAft>
                <a:spcPts val="300"/>
              </a:spcAft>
            </a:pPr>
            <a:endParaRPr lang="en-US">
              <a:latin typeface="Calibri" panose="020F0502020204030204" pitchFamily="34" charset="0"/>
            </a:endParaRPr>
          </a:p>
        </p:txBody>
      </p:sp>
      <p:sp>
        <p:nvSpPr>
          <p:cNvPr id="8" name="Oval 7"/>
          <p:cNvSpPr/>
          <p:nvPr/>
        </p:nvSpPr>
        <p:spPr>
          <a:xfrm>
            <a:off x="6267046" y="2957792"/>
            <a:ext cx="2002786" cy="2088232"/>
          </a:xfrm>
          <a:prstGeom prst="ellipse">
            <a:avLst/>
          </a:prstGeom>
          <a:ln w="57150"/>
        </p:spPr>
        <p:style>
          <a:lnRef idx="2">
            <a:schemeClr val="accent1"/>
          </a:lnRef>
          <a:fillRef idx="1">
            <a:schemeClr val="lt1"/>
          </a:fillRef>
          <a:effectRef idx="0">
            <a:schemeClr val="accent1"/>
          </a:effectRef>
          <a:fontRef idx="minor">
            <a:schemeClr val="dk1"/>
          </a:fontRef>
        </p:style>
        <p:txBody>
          <a:bodyPr lIns="45720" rIns="45720" rtlCol="0" anchor="ctr">
            <a:noAutofit/>
          </a:bodyPr>
          <a:lstStyle/>
          <a:p>
            <a:pPr algn="ctr">
              <a:spcAft>
                <a:spcPts val="300"/>
              </a:spcAft>
            </a:pPr>
            <a:endParaRPr lang="en-US">
              <a:latin typeface="Calibri" panose="020F0502020204030204" pitchFamily="34" charset="0"/>
            </a:endParaRPr>
          </a:p>
        </p:txBody>
      </p:sp>
      <p:sp>
        <p:nvSpPr>
          <p:cNvPr id="9" name="Oval 8"/>
          <p:cNvSpPr/>
          <p:nvPr/>
        </p:nvSpPr>
        <p:spPr>
          <a:xfrm>
            <a:off x="8878036" y="3000947"/>
            <a:ext cx="1968904" cy="2084237"/>
          </a:xfrm>
          <a:prstGeom prst="ellipse">
            <a:avLst/>
          </a:prstGeom>
          <a:ln w="57150"/>
        </p:spPr>
        <p:style>
          <a:lnRef idx="2">
            <a:schemeClr val="accent1"/>
          </a:lnRef>
          <a:fillRef idx="1">
            <a:schemeClr val="lt1"/>
          </a:fillRef>
          <a:effectRef idx="0">
            <a:schemeClr val="accent1"/>
          </a:effectRef>
          <a:fontRef idx="minor">
            <a:schemeClr val="dk1"/>
          </a:fontRef>
        </p:style>
        <p:txBody>
          <a:bodyPr lIns="45720" rIns="45720" rtlCol="0" anchor="ctr">
            <a:noAutofit/>
          </a:bodyPr>
          <a:lstStyle/>
          <a:p>
            <a:pPr algn="ctr">
              <a:spcAft>
                <a:spcPts val="300"/>
              </a:spcAft>
            </a:pPr>
            <a:endParaRPr lang="en-US">
              <a:latin typeface="Calibri" panose="020F0502020204030204" pitchFamily="34" charset="0"/>
            </a:endParaRPr>
          </a:p>
        </p:txBody>
      </p:sp>
      <p:sp>
        <p:nvSpPr>
          <p:cNvPr id="7" name="Oval 6"/>
          <p:cNvSpPr/>
          <p:nvPr/>
        </p:nvSpPr>
        <p:spPr>
          <a:xfrm>
            <a:off x="513471" y="3000947"/>
            <a:ext cx="2016224" cy="2059404"/>
          </a:xfrm>
          <a:prstGeom prst="ellipse">
            <a:avLst/>
          </a:prstGeom>
          <a:ln w="57150"/>
        </p:spPr>
        <p:style>
          <a:lnRef idx="2">
            <a:schemeClr val="accent1"/>
          </a:lnRef>
          <a:fillRef idx="1">
            <a:schemeClr val="lt1"/>
          </a:fillRef>
          <a:effectRef idx="0">
            <a:schemeClr val="accent1"/>
          </a:effectRef>
          <a:fontRef idx="minor">
            <a:schemeClr val="dk1"/>
          </a:fontRef>
        </p:style>
        <p:txBody>
          <a:bodyPr lIns="45720" rIns="45720" rtlCol="0" anchor="ctr">
            <a:noAutofit/>
          </a:bodyPr>
          <a:lstStyle/>
          <a:p>
            <a:pPr algn="ctr">
              <a:spcAft>
                <a:spcPts val="300"/>
              </a:spcAft>
            </a:pPr>
            <a:endParaRPr lang="en-US">
              <a:latin typeface="Calibri" panose="020F0502020204030204" pitchFamily="34"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1865133618"/>
              </p:ext>
            </p:extLst>
          </p:nvPr>
        </p:nvGraphicFramePr>
        <p:xfrm>
          <a:off x="3183715" y="5198016"/>
          <a:ext cx="2575002" cy="820420"/>
        </p:xfrm>
        <a:graphic>
          <a:graphicData uri="http://schemas.openxmlformats.org/drawingml/2006/table">
            <a:tbl>
              <a:tblPr>
                <a:tableStyleId>{5C22544A-7EE6-4342-B048-85BDC9FD1C3A}</a:tableStyleId>
              </a:tblPr>
              <a:tblGrid>
                <a:gridCol w="2575002">
                  <a:extLst>
                    <a:ext uri="{9D8B030D-6E8A-4147-A177-3AD203B41FA5}">
                      <a16:colId xmlns:a16="http://schemas.microsoft.com/office/drawing/2014/main" val="1718666634"/>
                    </a:ext>
                  </a:extLst>
                </a:gridCol>
              </a:tblGrid>
              <a:tr h="86956">
                <a:tc>
                  <a:txBody>
                    <a:bodyPr/>
                    <a:lstStyle/>
                    <a:p>
                      <a:pPr algn="ctr" fontAlgn="b"/>
                      <a:r>
                        <a:rPr lang="en-US" sz="1400" b="1" u="none" strike="noStrike" baseline="0">
                          <a:effectLst/>
                          <a:latin typeface="Myriad Pro (Body)"/>
                        </a:rPr>
                        <a:t>Digitalization:</a:t>
                      </a:r>
                    </a:p>
                    <a:p>
                      <a:pPr algn="ctr" fontAlgn="b"/>
                      <a:r>
                        <a:rPr lang="en-US" sz="1400" b="1" i="0" u="none" strike="noStrike" baseline="0">
                          <a:solidFill>
                            <a:srgbClr val="000000"/>
                          </a:solidFill>
                          <a:effectLst/>
                          <a:latin typeface="Myriad Pro (Body)"/>
                        </a:rPr>
                        <a:t>Replicate skilled maintenance engineer’s analysis</a:t>
                      </a:r>
                      <a:endParaRPr lang="en-US" sz="1400" b="1" i="0" u="none" strike="noStrike">
                        <a:solidFill>
                          <a:srgbClr val="000000"/>
                        </a:solidFill>
                        <a:effectLst/>
                        <a:latin typeface="Myriad Pro (Body)"/>
                      </a:endParaRPr>
                    </a:p>
                  </a:txBody>
                  <a:tcPr marL="6350" marR="6350" marT="6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97703327"/>
                  </a:ext>
                </a:extLst>
              </a:tr>
              <a:tr h="97036">
                <a:tc>
                  <a:txBody>
                    <a:bodyPr/>
                    <a:lstStyle/>
                    <a:p>
                      <a:pPr algn="ctr" fontAlgn="b"/>
                      <a:endParaRPr lang="en-US" sz="1100" b="1" i="0" u="none" strike="noStrike" dirty="0">
                        <a:solidFill>
                          <a:srgbClr val="000000"/>
                        </a:solidFill>
                        <a:effectLst/>
                        <a:latin typeface="Calibri" panose="020F0502020204030204" pitchFamily="34" charset="0"/>
                      </a:endParaRPr>
                    </a:p>
                  </a:txBody>
                  <a:tcPr marL="6350" marR="6350" marT="6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45240765"/>
                  </a:ext>
                </a:extLst>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1886775096"/>
              </p:ext>
            </p:extLst>
          </p:nvPr>
        </p:nvGraphicFramePr>
        <p:xfrm>
          <a:off x="6456777" y="5206249"/>
          <a:ext cx="1752600" cy="607060"/>
        </p:xfrm>
        <a:graphic>
          <a:graphicData uri="http://schemas.openxmlformats.org/drawingml/2006/table">
            <a:tbl>
              <a:tblPr>
                <a:tableStyleId>{5C22544A-7EE6-4342-B048-85BDC9FD1C3A}</a:tableStyleId>
              </a:tblPr>
              <a:tblGrid>
                <a:gridCol w="1752600">
                  <a:extLst>
                    <a:ext uri="{9D8B030D-6E8A-4147-A177-3AD203B41FA5}">
                      <a16:colId xmlns:a16="http://schemas.microsoft.com/office/drawing/2014/main" val="1718666634"/>
                    </a:ext>
                  </a:extLst>
                </a:gridCol>
              </a:tblGrid>
              <a:tr h="197036">
                <a:tc>
                  <a:txBody>
                    <a:bodyPr/>
                    <a:lstStyle/>
                    <a:p>
                      <a:pPr algn="ctr" fontAlgn="b"/>
                      <a:r>
                        <a:rPr lang="en-US" sz="1400" b="1" u="none" strike="noStrike">
                          <a:effectLst/>
                          <a:latin typeface="Myriad Pro (Body)"/>
                        </a:rPr>
                        <a:t>Easy Installation:</a:t>
                      </a:r>
                    </a:p>
                    <a:p>
                      <a:pPr algn="ctr" fontAlgn="b"/>
                      <a:r>
                        <a:rPr lang="en-US" sz="1400" b="1" u="none" strike="noStrike">
                          <a:effectLst/>
                          <a:latin typeface="Myriad Pro (Body)"/>
                        </a:rPr>
                        <a:t>Ease</a:t>
                      </a:r>
                      <a:r>
                        <a:rPr lang="en-US" sz="1400" b="1" u="none" strike="noStrike" baseline="0">
                          <a:effectLst/>
                          <a:latin typeface="Myriad Pro (Body)"/>
                        </a:rPr>
                        <a:t> of</a:t>
                      </a:r>
                      <a:r>
                        <a:rPr lang="en-US" sz="1400" b="1" u="none" strike="noStrike">
                          <a:effectLst/>
                          <a:latin typeface="Myriad Pro (Body)"/>
                        </a:rPr>
                        <a:t> Retrofit</a:t>
                      </a:r>
                      <a:r>
                        <a:rPr lang="en-US" sz="1400" b="1" u="none" strike="noStrike" baseline="0">
                          <a:effectLst/>
                          <a:latin typeface="Myriad Pro (Body)"/>
                        </a:rPr>
                        <a:t>  </a:t>
                      </a:r>
                      <a:endParaRPr lang="en-US" sz="1400" b="1" i="0" u="none" strike="noStrike">
                        <a:solidFill>
                          <a:srgbClr val="000000"/>
                        </a:solidFill>
                        <a:effectLst/>
                        <a:latin typeface="Myriad Pro (Body)"/>
                      </a:endParaRPr>
                    </a:p>
                  </a:txBody>
                  <a:tcPr marL="6350" marR="6350" marT="6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97703327"/>
                  </a:ext>
                </a:extLst>
              </a:tr>
              <a:tr h="72742">
                <a:tc>
                  <a:txBody>
                    <a:bodyPr/>
                    <a:lstStyle/>
                    <a:p>
                      <a:pPr algn="ctr" fontAlgn="b"/>
                      <a:endParaRPr lang="en-US" sz="1100" b="1" i="0" u="none" strike="noStrike">
                        <a:solidFill>
                          <a:srgbClr val="000000"/>
                        </a:solidFill>
                        <a:effectLst/>
                        <a:latin typeface="Calibri" panose="020F0502020204030204" pitchFamily="34" charset="0"/>
                      </a:endParaRPr>
                    </a:p>
                  </a:txBody>
                  <a:tcPr marL="6350" marR="6350" marT="6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45240765"/>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4161788198"/>
              </p:ext>
            </p:extLst>
          </p:nvPr>
        </p:nvGraphicFramePr>
        <p:xfrm>
          <a:off x="297447" y="5245379"/>
          <a:ext cx="2534712" cy="1247140"/>
        </p:xfrm>
        <a:graphic>
          <a:graphicData uri="http://schemas.openxmlformats.org/drawingml/2006/table">
            <a:tbl>
              <a:tblPr>
                <a:tableStyleId>{5C22544A-7EE6-4342-B048-85BDC9FD1C3A}</a:tableStyleId>
              </a:tblPr>
              <a:tblGrid>
                <a:gridCol w="2534712">
                  <a:extLst>
                    <a:ext uri="{9D8B030D-6E8A-4147-A177-3AD203B41FA5}">
                      <a16:colId xmlns:a16="http://schemas.microsoft.com/office/drawing/2014/main" val="1718666634"/>
                    </a:ext>
                  </a:extLst>
                </a:gridCol>
              </a:tblGrid>
              <a:tr h="197036">
                <a:tc>
                  <a:txBody>
                    <a:bodyPr/>
                    <a:lstStyle/>
                    <a:p>
                      <a:pPr algn="ctr" fontAlgn="b"/>
                      <a:r>
                        <a:rPr lang="en-US" sz="1400" b="1" u="none" strike="noStrike">
                          <a:effectLst/>
                          <a:latin typeface="Myriad Pro (Body)"/>
                        </a:rPr>
                        <a:t>Remote Condition Monitoring and Analysis:</a:t>
                      </a:r>
                    </a:p>
                    <a:p>
                      <a:pPr algn="ctr" fontAlgn="b"/>
                      <a:r>
                        <a:rPr lang="en-US" sz="1400" b="1" i="0" u="none" strike="noStrike">
                          <a:solidFill>
                            <a:srgbClr val="000000"/>
                          </a:solidFill>
                          <a:effectLst/>
                          <a:latin typeface="Myriad Pro (Body)"/>
                        </a:rPr>
                        <a:t>Simple remote monitoring with some products offering analysis of data</a:t>
                      </a:r>
                    </a:p>
                  </a:txBody>
                  <a:tcPr marL="6350" marR="6350" marT="6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97703327"/>
                  </a:ext>
                </a:extLst>
              </a:tr>
              <a:tr h="72742">
                <a:tc>
                  <a:txBody>
                    <a:bodyPr/>
                    <a:lstStyle/>
                    <a:p>
                      <a:pPr algn="ctr" fontAlgn="b"/>
                      <a:endParaRPr lang="en-US" sz="1100" b="1" i="0" u="none" strike="noStrike">
                        <a:solidFill>
                          <a:srgbClr val="000000"/>
                        </a:solidFill>
                        <a:effectLst/>
                        <a:latin typeface="Calibri" panose="020F0502020204030204" pitchFamily="34" charset="0"/>
                      </a:endParaRPr>
                    </a:p>
                  </a:txBody>
                  <a:tcPr marL="6350" marR="6350" marT="6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45240765"/>
                  </a:ext>
                </a:extLst>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1377742902"/>
              </p:ext>
            </p:extLst>
          </p:nvPr>
        </p:nvGraphicFramePr>
        <p:xfrm>
          <a:off x="8878036" y="5198204"/>
          <a:ext cx="2160482" cy="1033780"/>
        </p:xfrm>
        <a:graphic>
          <a:graphicData uri="http://schemas.openxmlformats.org/drawingml/2006/table">
            <a:tbl>
              <a:tblPr>
                <a:tableStyleId>{5C22544A-7EE6-4342-B048-85BDC9FD1C3A}</a:tableStyleId>
              </a:tblPr>
              <a:tblGrid>
                <a:gridCol w="2160482">
                  <a:extLst>
                    <a:ext uri="{9D8B030D-6E8A-4147-A177-3AD203B41FA5}">
                      <a16:colId xmlns:a16="http://schemas.microsoft.com/office/drawing/2014/main" val="1718666634"/>
                    </a:ext>
                  </a:extLst>
                </a:gridCol>
              </a:tblGrid>
              <a:tr h="197036">
                <a:tc>
                  <a:txBody>
                    <a:bodyPr/>
                    <a:lstStyle/>
                    <a:p>
                      <a:pPr algn="ctr" fontAlgn="b"/>
                      <a:r>
                        <a:rPr lang="en-US" sz="1400" b="1" u="none" strike="noStrike">
                          <a:effectLst/>
                          <a:latin typeface="Myriad Pro (Body)"/>
                        </a:rPr>
                        <a:t>Reduce: </a:t>
                      </a:r>
                    </a:p>
                    <a:p>
                      <a:pPr algn="ctr" fontAlgn="b"/>
                      <a:r>
                        <a:rPr lang="en-US" sz="1400" b="1" u="none" strike="noStrike">
                          <a:effectLst/>
                          <a:latin typeface="Myriad Pro (Body)"/>
                        </a:rPr>
                        <a:t>Unplanned Downtime</a:t>
                      </a:r>
                    </a:p>
                    <a:p>
                      <a:pPr algn="ctr" fontAlgn="b"/>
                      <a:r>
                        <a:rPr lang="en-US" sz="1400" b="1" i="0" u="none" strike="noStrike">
                          <a:solidFill>
                            <a:srgbClr val="000000"/>
                          </a:solidFill>
                          <a:effectLst/>
                          <a:latin typeface="Myriad Pro (Body)"/>
                        </a:rPr>
                        <a:t>Maintenance Costs</a:t>
                      </a:r>
                    </a:p>
                    <a:p>
                      <a:pPr algn="ctr" fontAlgn="b"/>
                      <a:r>
                        <a:rPr lang="en-US" sz="1400" b="1" i="0" u="none" strike="noStrike">
                          <a:solidFill>
                            <a:srgbClr val="000000"/>
                          </a:solidFill>
                          <a:effectLst/>
                          <a:latin typeface="Myriad Pro (Body)"/>
                        </a:rPr>
                        <a:t>Skilled</a:t>
                      </a:r>
                      <a:r>
                        <a:rPr lang="en-US" sz="1400" b="1" i="0" u="none" strike="noStrike" baseline="0">
                          <a:solidFill>
                            <a:srgbClr val="000000"/>
                          </a:solidFill>
                          <a:effectLst/>
                          <a:latin typeface="Myriad Pro (Body)"/>
                        </a:rPr>
                        <a:t> Labor Resources</a:t>
                      </a:r>
                      <a:endParaRPr lang="en-US" sz="1400" b="1" i="0" u="none" strike="noStrike">
                        <a:solidFill>
                          <a:srgbClr val="000000"/>
                        </a:solidFill>
                        <a:effectLst/>
                        <a:latin typeface="Myriad Pro (Body)"/>
                      </a:endParaRPr>
                    </a:p>
                  </a:txBody>
                  <a:tcPr marL="6350" marR="6350" marT="6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97703327"/>
                  </a:ext>
                </a:extLst>
              </a:tr>
              <a:tr h="72742">
                <a:tc>
                  <a:txBody>
                    <a:bodyPr/>
                    <a:lstStyle/>
                    <a:p>
                      <a:pPr algn="ctr" fontAlgn="b"/>
                      <a:endParaRPr lang="en-US" sz="1100" b="1" i="0" u="none" strike="noStrike">
                        <a:solidFill>
                          <a:srgbClr val="000000"/>
                        </a:solidFill>
                        <a:effectLst/>
                        <a:latin typeface="Calibri" panose="020F0502020204030204" pitchFamily="34" charset="0"/>
                      </a:endParaRPr>
                    </a:p>
                  </a:txBody>
                  <a:tcPr marL="6350" marR="6350" marT="6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45240765"/>
                  </a:ext>
                </a:extLst>
              </a:tr>
            </a:tbl>
          </a:graphicData>
        </a:graphic>
      </p:graphicFrame>
      <p:pic>
        <p:nvPicPr>
          <p:cNvPr id="19" name="Picture 18"/>
          <p:cNvPicPr>
            <a:picLocks noChangeAspect="1"/>
          </p:cNvPicPr>
          <p:nvPr/>
        </p:nvPicPr>
        <p:blipFill>
          <a:blip r:embed="rId4"/>
          <a:stretch>
            <a:fillRect/>
          </a:stretch>
        </p:blipFill>
        <p:spPr>
          <a:xfrm>
            <a:off x="9406780" y="3264577"/>
            <a:ext cx="938377" cy="1584752"/>
          </a:xfrm>
          <a:prstGeom prst="round2SameRect">
            <a:avLst/>
          </a:prstGeom>
          <a:ln>
            <a:solidFill>
              <a:schemeClr val="tx1"/>
            </a:solidFill>
          </a:ln>
        </p:spPr>
      </p:pic>
      <p:pic>
        <p:nvPicPr>
          <p:cNvPr id="20" name="Picture 19"/>
          <p:cNvPicPr>
            <a:picLocks noChangeAspect="1"/>
          </p:cNvPicPr>
          <p:nvPr/>
        </p:nvPicPr>
        <p:blipFill>
          <a:blip r:embed="rId5"/>
          <a:stretch>
            <a:fillRect/>
          </a:stretch>
        </p:blipFill>
        <p:spPr>
          <a:xfrm>
            <a:off x="6288078" y="3189365"/>
            <a:ext cx="1921299" cy="1659964"/>
          </a:xfrm>
          <a:prstGeom prst="ellipse">
            <a:avLst/>
          </a:prstGeom>
          <a:ln>
            <a:noFill/>
          </a:ln>
          <a:effectLst>
            <a:softEdge rad="112500"/>
          </a:effectLst>
        </p:spPr>
      </p:pic>
      <p:pic>
        <p:nvPicPr>
          <p:cNvPr id="18" name="Picture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81997" y="2936570"/>
            <a:ext cx="394633" cy="847564"/>
          </a:xfrm>
          <a:prstGeom prst="rect">
            <a:avLst/>
          </a:prstGeom>
        </p:spPr>
      </p:pic>
      <p:pic>
        <p:nvPicPr>
          <p:cNvPr id="21" name="Picture 20"/>
          <p:cNvPicPr>
            <a:picLocks noChangeAspect="1"/>
          </p:cNvPicPr>
          <p:nvPr/>
        </p:nvPicPr>
        <p:blipFill>
          <a:blip r:embed="rId7">
            <a:extLst>
              <a:ext uri="{BEBA8EAE-BF5A-486C-A8C5-ECC9F3942E4B}">
                <a14:imgProps xmlns:a14="http://schemas.microsoft.com/office/drawing/2010/main">
                  <a14:imgLayer r:embed="rId8">
                    <a14:imgEffect>
                      <a14:backgroundRemoval t="6050" b="89680" l="9946" r="89785">
                        <a14:foregroundMark x1="44086" y1="22420" x2="48656" y2="19573"/>
                        <a14:foregroundMark x1="41935" y1="63701" x2="49194" y2="60142"/>
                        <a14:foregroundMark x1="72043" y1="86833" x2="79570" y2="85053"/>
                      </a14:backgroundRemoval>
                    </a14:imgEffect>
                  </a14:imgLayer>
                </a14:imgProps>
              </a:ext>
            </a:extLst>
          </a:blip>
          <a:stretch>
            <a:fillRect/>
          </a:stretch>
        </p:blipFill>
        <p:spPr>
          <a:xfrm>
            <a:off x="3822612" y="3037773"/>
            <a:ext cx="905868" cy="684271"/>
          </a:xfrm>
          <a:prstGeom prst="rect">
            <a:avLst/>
          </a:prstGeom>
        </p:spPr>
      </p:pic>
      <p:pic>
        <p:nvPicPr>
          <p:cNvPr id="22" name="Picture 21"/>
          <p:cNvPicPr>
            <a:picLocks noChangeAspect="1"/>
          </p:cNvPicPr>
          <p:nvPr/>
        </p:nvPicPr>
        <p:blipFill>
          <a:blip r:embed="rId9">
            <a:extLst>
              <a:ext uri="{BEBA8EAE-BF5A-486C-A8C5-ECC9F3942E4B}">
                <a14:imgProps xmlns:a14="http://schemas.microsoft.com/office/drawing/2010/main">
                  <a14:imgLayer r:embed="rId10">
                    <a14:imgEffect>
                      <a14:backgroundRemoval t="10000" b="90000" l="5676" r="97838"/>
                    </a14:imgEffect>
                  </a14:imgLayer>
                </a14:imgProps>
              </a:ext>
            </a:extLst>
          </a:blip>
          <a:stretch>
            <a:fillRect/>
          </a:stretch>
        </p:blipFill>
        <p:spPr>
          <a:xfrm>
            <a:off x="4779602" y="3689631"/>
            <a:ext cx="1070737" cy="520899"/>
          </a:xfrm>
          <a:prstGeom prst="rect">
            <a:avLst/>
          </a:prstGeom>
        </p:spPr>
      </p:pic>
      <p:pic>
        <p:nvPicPr>
          <p:cNvPr id="14" name="Content Placeholder 6"/>
          <p:cNvPicPr>
            <a:picLocks noChangeAspect="1"/>
          </p:cNvPicPr>
          <p:nvPr/>
        </p:nvPicPr>
        <p:blipFill>
          <a:blip r:embed="rId11" cstate="print">
            <a:extLst>
              <a:ext uri="{BEBA8EAE-BF5A-486C-A8C5-ECC9F3942E4B}">
                <a14:imgProps xmlns:a14="http://schemas.microsoft.com/office/drawing/2010/main">
                  <a14:imgLayer r:embed="rId12">
                    <a14:imgEffect>
                      <a14:backgroundRemoval t="0" b="99219" l="0" r="100000">
                        <a14:foregroundMark x1="43648" y1="3906" x2="16612" y2="4297"/>
                        <a14:foregroundMark x1="13355" y1="57422" x2="15309" y2="1563"/>
                      </a14:backgroundRemoval>
                    </a14:imgEffect>
                  </a14:imgLayer>
                </a14:imgProps>
              </a:ext>
              <a:ext uri="{28A0092B-C50C-407E-A947-70E740481C1C}">
                <a14:useLocalDpi xmlns:a14="http://schemas.microsoft.com/office/drawing/2010/main" val="0"/>
              </a:ext>
            </a:extLst>
          </a:blip>
          <a:stretch>
            <a:fillRect/>
          </a:stretch>
        </p:blipFill>
        <p:spPr>
          <a:xfrm>
            <a:off x="3836785" y="3802025"/>
            <a:ext cx="1278821" cy="1064777"/>
          </a:xfrm>
          <a:prstGeom prst="rect">
            <a:avLst/>
          </a:prstGeom>
        </p:spPr>
      </p:pic>
      <p:pic>
        <p:nvPicPr>
          <p:cNvPr id="28" name="Picture 27"/>
          <p:cNvPicPr>
            <a:picLocks noChangeAspect="1"/>
          </p:cNvPicPr>
          <p:nvPr/>
        </p:nvPicPr>
        <p:blipFill>
          <a:blip r:embed="rId13">
            <a:extLst>
              <a:ext uri="{BEBA8EAE-BF5A-486C-A8C5-ECC9F3942E4B}">
                <a14:imgProps xmlns:a14="http://schemas.microsoft.com/office/drawing/2010/main">
                  <a14:imgLayer r:embed="rId14">
                    <a14:imgEffect>
                      <a14:backgroundRemoval t="690" b="99138" l="840" r="98487"/>
                    </a14:imgEffect>
                  </a14:imgLayer>
                </a14:imgProps>
              </a:ext>
            </a:extLst>
          </a:blip>
          <a:stretch>
            <a:fillRect/>
          </a:stretch>
        </p:blipFill>
        <p:spPr>
          <a:xfrm>
            <a:off x="492842" y="3600718"/>
            <a:ext cx="1786150" cy="1267171"/>
          </a:xfrm>
          <a:prstGeom prst="rect">
            <a:avLst/>
          </a:prstGeom>
        </p:spPr>
      </p:pic>
      <p:pic>
        <p:nvPicPr>
          <p:cNvPr id="16" name="Picture 15"/>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3477604" y="3554611"/>
            <a:ext cx="444132" cy="699508"/>
          </a:xfrm>
          <a:prstGeom prst="rect">
            <a:avLst/>
          </a:prstGeom>
        </p:spPr>
      </p:pic>
      <p:pic>
        <p:nvPicPr>
          <p:cNvPr id="24" name="Picture 23"/>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626414" y="3048122"/>
            <a:ext cx="512228" cy="768341"/>
          </a:xfrm>
          <a:prstGeom prst="rect">
            <a:avLst/>
          </a:prstGeom>
        </p:spPr>
      </p:pic>
    </p:spTree>
    <p:extLst>
      <p:ext uri="{BB962C8B-B14F-4D97-AF65-F5344CB8AC3E}">
        <p14:creationId xmlns:p14="http://schemas.microsoft.com/office/powerpoint/2010/main" val="73209487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Predictive Maintenance Demo </a:t>
            </a:r>
            <a:r>
              <a:rPr lang="en-US" dirty="0" smtClean="0"/>
              <a:t>Kit</a:t>
            </a:r>
            <a:endParaRPr lang="en-US"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477788" y="1484785"/>
            <a:ext cx="5184576" cy="3888432"/>
          </a:xfrm>
          <a:prstGeom prst="rect">
            <a:avLst/>
          </a:prstGeom>
        </p:spPr>
      </p:pic>
      <p:sp>
        <p:nvSpPr>
          <p:cNvPr id="4" name="TextBox 3"/>
          <p:cNvSpPr txBox="1"/>
          <p:nvPr/>
        </p:nvSpPr>
        <p:spPr>
          <a:xfrm>
            <a:off x="5590356" y="1309918"/>
            <a:ext cx="5328592" cy="1946687"/>
          </a:xfrm>
          <a:prstGeom prst="rect">
            <a:avLst/>
          </a:prstGeom>
          <a:noFill/>
        </p:spPr>
        <p:txBody>
          <a:bodyPr wrap="square" lIns="45720" rIns="45720" rtlCol="0" anchor="ctr" anchorCtr="0">
            <a:spAutoFit/>
          </a:bodyPr>
          <a:lstStyle/>
          <a:p>
            <a:pPr algn="ctr">
              <a:spcAft>
                <a:spcPts val="300"/>
              </a:spcAft>
            </a:pPr>
            <a:r>
              <a:rPr lang="en-US" dirty="0">
                <a:solidFill>
                  <a:srgbClr val="4D4D4D"/>
                </a:solidFill>
                <a:latin typeface="Calibri" panose="020F0502020204030204" pitchFamily="34" charset="0"/>
              </a:rPr>
              <a:t>Includes:</a:t>
            </a:r>
          </a:p>
          <a:p>
            <a:pPr marL="285750" indent="-285750">
              <a:spcAft>
                <a:spcPts val="300"/>
              </a:spcAft>
              <a:buFont typeface="Arial" panose="020B0604020202020204" pitchFamily="34" charset="0"/>
              <a:buChar char="•"/>
            </a:pPr>
            <a:r>
              <a:rPr lang="en-US" dirty="0">
                <a:solidFill>
                  <a:srgbClr val="4D4D4D"/>
                </a:solidFill>
                <a:latin typeface="Calibri" panose="020F0502020204030204" pitchFamily="34" charset="0"/>
              </a:rPr>
              <a:t>S8VK-X Power Supply</a:t>
            </a:r>
          </a:p>
          <a:p>
            <a:pPr marL="285750" indent="-285750">
              <a:spcAft>
                <a:spcPts val="300"/>
              </a:spcAft>
              <a:buFont typeface="Arial" panose="020B0604020202020204" pitchFamily="34" charset="0"/>
              <a:buChar char="•"/>
            </a:pPr>
            <a:r>
              <a:rPr lang="en-US" dirty="0">
                <a:solidFill>
                  <a:srgbClr val="4D4D4D"/>
                </a:solidFill>
                <a:latin typeface="Calibri" panose="020F0502020204030204" pitchFamily="34" charset="0"/>
              </a:rPr>
              <a:t>K6CM Motor Condition Monitor (Vibration unit)</a:t>
            </a:r>
          </a:p>
          <a:p>
            <a:pPr marL="285750" indent="-285750">
              <a:spcAft>
                <a:spcPts val="300"/>
              </a:spcAft>
              <a:buFont typeface="Arial" panose="020B0604020202020204" pitchFamily="34" charset="0"/>
              <a:buChar char="•"/>
            </a:pPr>
            <a:r>
              <a:rPr lang="en-US" dirty="0">
                <a:solidFill>
                  <a:srgbClr val="4D4D4D"/>
                </a:solidFill>
                <a:latin typeface="Calibri" panose="020F0502020204030204" pitchFamily="34" charset="0"/>
              </a:rPr>
              <a:t>DC motor with speed controller</a:t>
            </a:r>
          </a:p>
          <a:p>
            <a:pPr marL="285750" indent="-285750">
              <a:spcAft>
                <a:spcPts val="300"/>
              </a:spcAft>
              <a:buFont typeface="Arial" panose="020B0604020202020204" pitchFamily="34" charset="0"/>
              <a:buChar char="•"/>
            </a:pPr>
            <a:r>
              <a:rPr lang="en-US" dirty="0">
                <a:solidFill>
                  <a:srgbClr val="4D4D4D"/>
                </a:solidFill>
                <a:latin typeface="Calibri" panose="020F0502020204030204" pitchFamily="34" charset="0"/>
              </a:rPr>
              <a:t>K6PM Thermal condition monitor</a:t>
            </a:r>
          </a:p>
          <a:p>
            <a:pPr marL="285750" indent="-285750">
              <a:spcAft>
                <a:spcPts val="300"/>
              </a:spcAft>
              <a:buFont typeface="Arial" panose="020B0604020202020204" pitchFamily="34" charset="0"/>
              <a:buChar char="•"/>
            </a:pPr>
            <a:r>
              <a:rPr lang="en-US" dirty="0" smtClean="0">
                <a:solidFill>
                  <a:srgbClr val="4D4D4D"/>
                </a:solidFill>
                <a:latin typeface="Calibri" panose="020F0502020204030204" pitchFamily="34" charset="0"/>
              </a:rPr>
              <a:t>Case</a:t>
            </a:r>
            <a:endParaRPr lang="en-US" dirty="0">
              <a:solidFill>
                <a:srgbClr val="4D4D4D"/>
              </a:solidFill>
              <a:latin typeface="Calibri" panose="020F0502020204030204" pitchFamily="34" charset="0"/>
            </a:endParaRPr>
          </a:p>
        </p:txBody>
      </p:sp>
      <p:sp>
        <p:nvSpPr>
          <p:cNvPr id="5" name="TextBox 4"/>
          <p:cNvSpPr txBox="1"/>
          <p:nvPr/>
        </p:nvSpPr>
        <p:spPr>
          <a:xfrm>
            <a:off x="5429250" y="4389151"/>
            <a:ext cx="6229350" cy="584775"/>
          </a:xfrm>
          <a:prstGeom prst="rect">
            <a:avLst/>
          </a:prstGeom>
          <a:noFill/>
        </p:spPr>
        <p:txBody>
          <a:bodyPr wrap="square" lIns="45720" rIns="45720" rtlCol="0" anchor="ctr" anchorCtr="0">
            <a:spAutoFit/>
          </a:bodyPr>
          <a:lstStyle/>
          <a:p>
            <a:pPr algn="ctr">
              <a:spcAft>
                <a:spcPts val="300"/>
              </a:spcAft>
            </a:pPr>
            <a:r>
              <a:rPr lang="en-US" sz="3200" b="1" dirty="0" smtClean="0">
                <a:solidFill>
                  <a:srgbClr val="4D4D4D"/>
                </a:solidFill>
                <a:latin typeface="Calibri" panose="020F0502020204030204" pitchFamily="34" charset="0"/>
              </a:rPr>
              <a:t>Lets talk about your applications</a:t>
            </a:r>
          </a:p>
        </p:txBody>
      </p:sp>
    </p:spTree>
    <p:extLst>
      <p:ext uri="{BB962C8B-B14F-4D97-AF65-F5344CB8AC3E}">
        <p14:creationId xmlns:p14="http://schemas.microsoft.com/office/powerpoint/2010/main" val="19051738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Placeholder 24"/>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76" b="76"/>
          <a:stretch>
            <a:fillRect/>
          </a:stretch>
        </p:blipFill>
        <p:spPr/>
      </p:pic>
      <p:sp>
        <p:nvSpPr>
          <p:cNvPr id="15" name="Text Placeholder 14"/>
          <p:cNvSpPr>
            <a:spLocks noGrp="1"/>
          </p:cNvSpPr>
          <p:nvPr>
            <p:ph type="body" sz="quarter" idx="17"/>
          </p:nvPr>
        </p:nvSpPr>
        <p:spPr/>
        <p:txBody>
          <a:bodyPr/>
          <a:lstStyle/>
          <a:p>
            <a:r>
              <a:rPr lang="en-US"/>
              <a:t>What is Predictive Maintenance?</a:t>
            </a:r>
          </a:p>
        </p:txBody>
      </p:sp>
      <p:sp>
        <p:nvSpPr>
          <p:cNvPr id="16" name="Text Placeholder 15"/>
          <p:cNvSpPr>
            <a:spLocks noGrp="1"/>
          </p:cNvSpPr>
          <p:nvPr>
            <p:ph type="body" sz="quarter" idx="18"/>
          </p:nvPr>
        </p:nvSpPr>
        <p:spPr>
          <a:xfrm>
            <a:off x="3408361" y="1340768"/>
            <a:ext cx="7846556" cy="1006983"/>
          </a:xfrm>
        </p:spPr>
        <p:txBody>
          <a:bodyPr>
            <a:normAutofit fontScale="62500" lnSpcReduction="20000"/>
          </a:bodyPr>
          <a:lstStyle/>
          <a:p>
            <a:r>
              <a:rPr lang="en-US" sz="3199" b="1" dirty="0"/>
              <a:t>Predictive maintenance </a:t>
            </a:r>
            <a:r>
              <a:rPr lang="en-US" dirty="0"/>
              <a:t>(</a:t>
            </a:r>
            <a:r>
              <a:rPr lang="en-US" dirty="0" err="1"/>
              <a:t>PdM</a:t>
            </a:r>
            <a:r>
              <a:rPr lang="en-US" dirty="0"/>
              <a:t>) is a condition-based maintenance strategy that remotely monitors the condition of equipment using </a:t>
            </a:r>
            <a:r>
              <a:rPr lang="en-US" dirty="0" err="1"/>
              <a:t>IoT</a:t>
            </a:r>
            <a:r>
              <a:rPr lang="en-US" dirty="0"/>
              <a:t> sensor devices. The </a:t>
            </a:r>
            <a:r>
              <a:rPr lang="en-US" dirty="0" err="1"/>
              <a:t>IoT</a:t>
            </a:r>
            <a:r>
              <a:rPr lang="en-US" dirty="0"/>
              <a:t> sensors supply real-time data of equipment and analytics are performed to predict when the equipment requires maintenance.</a:t>
            </a:r>
          </a:p>
          <a:p>
            <a:endParaRPr lang="en-US" dirty="0"/>
          </a:p>
        </p:txBody>
      </p:sp>
      <p:sp>
        <p:nvSpPr>
          <p:cNvPr id="18" name="Rectangle 17"/>
          <p:cNvSpPr/>
          <p:nvPr/>
        </p:nvSpPr>
        <p:spPr>
          <a:xfrm>
            <a:off x="9128859" y="2794704"/>
            <a:ext cx="2876275" cy="3563333"/>
          </a:xfrm>
          <a:prstGeom prst="rect">
            <a:avLst/>
          </a:prstGeom>
          <a:solidFill>
            <a:srgbClr val="004875"/>
          </a:solidFill>
          <a:ln w="57150">
            <a:solidFill>
              <a:srgbClr val="00B050"/>
            </a:solidFill>
          </a:ln>
        </p:spPr>
        <p:txBody>
          <a:bodyPr vert="horz" lIns="91381" tIns="45691" rIns="91381" bIns="45691" rtlCol="0" anchor="ctr">
            <a:noAutofit/>
          </a:bodyPr>
          <a:lstStyle/>
          <a:p>
            <a:pPr algn="ctr" defTabSz="514196">
              <a:spcAft>
                <a:spcPts val="450"/>
              </a:spcAft>
              <a:tabLst>
                <a:tab pos="342797" algn="l"/>
                <a:tab pos="685594" algn="l"/>
                <a:tab pos="1028391" algn="l"/>
                <a:tab pos="1371189" algn="l"/>
              </a:tabLst>
            </a:pPr>
            <a:endParaRPr lang="en-US" sz="1200" b="1">
              <a:solidFill>
                <a:schemeClr val="accent1">
                  <a:lumMod val="20000"/>
                  <a:lumOff val="80000"/>
                </a:schemeClr>
              </a:solidFill>
              <a:latin typeface="Calibri" panose="020F0502020204030204" pitchFamily="34" charset="0"/>
            </a:endParaRPr>
          </a:p>
          <a:p>
            <a:pPr algn="ctr" defTabSz="514196">
              <a:spcAft>
                <a:spcPts val="450"/>
              </a:spcAft>
              <a:tabLst>
                <a:tab pos="342797" algn="l"/>
                <a:tab pos="685594" algn="l"/>
                <a:tab pos="1028391" algn="l"/>
                <a:tab pos="1371189" algn="l"/>
              </a:tabLst>
            </a:pPr>
            <a:endParaRPr lang="en-US" sz="1200" b="1">
              <a:solidFill>
                <a:schemeClr val="accent1">
                  <a:lumMod val="20000"/>
                  <a:lumOff val="80000"/>
                </a:schemeClr>
              </a:solidFill>
              <a:latin typeface="Calibri" panose="020F0502020204030204" pitchFamily="34" charset="0"/>
            </a:endParaRPr>
          </a:p>
          <a:p>
            <a:pPr algn="ctr" defTabSz="514196">
              <a:spcAft>
                <a:spcPts val="450"/>
              </a:spcAft>
              <a:tabLst>
                <a:tab pos="342797" algn="l"/>
                <a:tab pos="685594" algn="l"/>
                <a:tab pos="1028391" algn="l"/>
                <a:tab pos="1371189" algn="l"/>
              </a:tabLst>
            </a:pPr>
            <a:endParaRPr lang="en-US" sz="1200" b="1">
              <a:solidFill>
                <a:schemeClr val="accent1">
                  <a:lumMod val="20000"/>
                  <a:lumOff val="80000"/>
                </a:schemeClr>
              </a:solidFill>
              <a:latin typeface="Calibri" panose="020F0502020204030204" pitchFamily="34" charset="0"/>
            </a:endParaRPr>
          </a:p>
          <a:p>
            <a:pPr algn="ctr" defTabSz="514196">
              <a:spcAft>
                <a:spcPts val="450"/>
              </a:spcAft>
              <a:tabLst>
                <a:tab pos="342797" algn="l"/>
                <a:tab pos="685594" algn="l"/>
                <a:tab pos="1028391" algn="l"/>
                <a:tab pos="1371189" algn="l"/>
              </a:tabLst>
            </a:pPr>
            <a:endParaRPr lang="en-US" sz="1200" b="1">
              <a:solidFill>
                <a:schemeClr val="accent1">
                  <a:lumMod val="20000"/>
                  <a:lumOff val="80000"/>
                </a:schemeClr>
              </a:solidFill>
              <a:latin typeface="Calibri" panose="020F0502020204030204" pitchFamily="34" charset="0"/>
            </a:endParaRPr>
          </a:p>
          <a:p>
            <a:pPr algn="ctr" defTabSz="514196">
              <a:spcAft>
                <a:spcPts val="450"/>
              </a:spcAft>
              <a:tabLst>
                <a:tab pos="342797" algn="l"/>
                <a:tab pos="685594" algn="l"/>
                <a:tab pos="1028391" algn="l"/>
                <a:tab pos="1371189" algn="l"/>
              </a:tabLst>
            </a:pPr>
            <a:endParaRPr lang="en-US" sz="1200" b="1">
              <a:solidFill>
                <a:schemeClr val="accent1">
                  <a:lumMod val="20000"/>
                  <a:lumOff val="80000"/>
                </a:schemeClr>
              </a:solidFill>
              <a:latin typeface="Calibri" panose="020F0502020204030204" pitchFamily="34" charset="0"/>
            </a:endParaRPr>
          </a:p>
          <a:p>
            <a:pPr algn="ctr" defTabSz="514196">
              <a:spcAft>
                <a:spcPts val="450"/>
              </a:spcAft>
              <a:tabLst>
                <a:tab pos="342797" algn="l"/>
                <a:tab pos="685594" algn="l"/>
                <a:tab pos="1028391" algn="l"/>
                <a:tab pos="1371189" algn="l"/>
              </a:tabLst>
            </a:pPr>
            <a:endParaRPr lang="en-US" sz="1200" b="1">
              <a:solidFill>
                <a:schemeClr val="accent1">
                  <a:lumMod val="20000"/>
                  <a:lumOff val="80000"/>
                </a:schemeClr>
              </a:solidFill>
              <a:latin typeface="Calibri" panose="020F0502020204030204" pitchFamily="34" charset="0"/>
            </a:endParaRPr>
          </a:p>
          <a:p>
            <a:pPr algn="ctr" defTabSz="514196">
              <a:spcAft>
                <a:spcPts val="450"/>
              </a:spcAft>
              <a:tabLst>
                <a:tab pos="342797" algn="l"/>
                <a:tab pos="685594" algn="l"/>
                <a:tab pos="1028391" algn="l"/>
                <a:tab pos="1371189" algn="l"/>
              </a:tabLst>
            </a:pPr>
            <a:endParaRPr lang="en-US" sz="1200" b="1">
              <a:solidFill>
                <a:schemeClr val="accent1">
                  <a:lumMod val="20000"/>
                  <a:lumOff val="80000"/>
                </a:schemeClr>
              </a:solidFill>
              <a:latin typeface="Calibri" panose="020F0502020204030204" pitchFamily="34" charset="0"/>
            </a:endParaRPr>
          </a:p>
          <a:p>
            <a:pPr algn="ctr" defTabSz="514196">
              <a:spcAft>
                <a:spcPts val="450"/>
              </a:spcAft>
              <a:tabLst>
                <a:tab pos="342797" algn="l"/>
                <a:tab pos="685594" algn="l"/>
                <a:tab pos="1028391" algn="l"/>
                <a:tab pos="1371189" algn="l"/>
              </a:tabLst>
            </a:pPr>
            <a:endParaRPr lang="en-US" sz="1200" b="1">
              <a:solidFill>
                <a:schemeClr val="accent1">
                  <a:lumMod val="20000"/>
                  <a:lumOff val="80000"/>
                </a:schemeClr>
              </a:solidFill>
              <a:latin typeface="Calibri" panose="020F0502020204030204" pitchFamily="34" charset="0"/>
            </a:endParaRPr>
          </a:p>
          <a:p>
            <a:pPr algn="ctr" defTabSz="514196">
              <a:spcAft>
                <a:spcPts val="450"/>
              </a:spcAft>
              <a:tabLst>
                <a:tab pos="342797" algn="l"/>
                <a:tab pos="685594" algn="l"/>
                <a:tab pos="1028391" algn="l"/>
                <a:tab pos="1371189" algn="l"/>
              </a:tabLst>
            </a:pPr>
            <a:r>
              <a:rPr lang="en-US" sz="1050" b="1">
                <a:solidFill>
                  <a:srgbClr val="FFC000"/>
                </a:solidFill>
                <a:latin typeface="Calibri" panose="020F0502020204030204" pitchFamily="34" charset="0"/>
              </a:rPr>
              <a:t>Predictive Maintenance</a:t>
            </a:r>
          </a:p>
          <a:p>
            <a:pPr algn="ctr" defTabSz="514196">
              <a:spcAft>
                <a:spcPts val="450"/>
              </a:spcAft>
              <a:tabLst>
                <a:tab pos="342797" algn="l"/>
                <a:tab pos="685594" algn="l"/>
                <a:tab pos="1028391" algn="l"/>
                <a:tab pos="1371189" algn="l"/>
              </a:tabLst>
            </a:pPr>
            <a:r>
              <a:rPr lang="en-US" sz="1050" b="1">
                <a:solidFill>
                  <a:srgbClr val="FFC000"/>
                </a:solidFill>
                <a:latin typeface="Calibri" panose="020F0502020204030204" pitchFamily="34" charset="0"/>
              </a:rPr>
              <a:t>(Condition based)</a:t>
            </a:r>
          </a:p>
          <a:p>
            <a:pPr marL="171399" indent="-171399" defTabSz="514196">
              <a:spcAft>
                <a:spcPts val="450"/>
              </a:spcAft>
              <a:buFont typeface="Arial" panose="020B0604020202020204" pitchFamily="34" charset="0"/>
              <a:buChar char="•"/>
              <a:tabLst>
                <a:tab pos="342797" algn="l"/>
                <a:tab pos="685594" algn="l"/>
                <a:tab pos="1028391" algn="l"/>
                <a:tab pos="1371189" algn="l"/>
              </a:tabLst>
            </a:pPr>
            <a:r>
              <a:rPr lang="en-US" sz="1050">
                <a:solidFill>
                  <a:schemeClr val="accent1">
                    <a:lumMod val="20000"/>
                    <a:lumOff val="80000"/>
                  </a:schemeClr>
                </a:solidFill>
                <a:latin typeface="Calibri" panose="020F0502020204030204" pitchFamily="34" charset="0"/>
              </a:rPr>
              <a:t>Continuous monitoring and analyzing of machine conditions</a:t>
            </a:r>
          </a:p>
          <a:p>
            <a:pPr marL="171399" indent="-171399" defTabSz="514196">
              <a:spcAft>
                <a:spcPts val="450"/>
              </a:spcAft>
              <a:buFont typeface="Arial" panose="020B0604020202020204" pitchFamily="34" charset="0"/>
              <a:buChar char="•"/>
              <a:tabLst>
                <a:tab pos="342797" algn="l"/>
                <a:tab pos="685594" algn="l"/>
                <a:tab pos="1028391" algn="l"/>
                <a:tab pos="1371189" algn="l"/>
              </a:tabLst>
            </a:pPr>
            <a:r>
              <a:rPr lang="en-US" sz="1050" b="1" i="1">
                <a:solidFill>
                  <a:schemeClr val="accent1">
                    <a:lumMod val="20000"/>
                    <a:lumOff val="80000"/>
                  </a:schemeClr>
                </a:solidFill>
                <a:latin typeface="Calibri" panose="020F0502020204030204" pitchFamily="34" charset="0"/>
              </a:rPr>
              <a:t>Predicts </a:t>
            </a:r>
            <a:r>
              <a:rPr lang="en-US" sz="1050">
                <a:solidFill>
                  <a:schemeClr val="accent1">
                    <a:lumMod val="20000"/>
                    <a:lumOff val="80000"/>
                  </a:schemeClr>
                </a:solidFill>
                <a:latin typeface="Calibri" panose="020F0502020204030204" pitchFamily="34" charset="0"/>
              </a:rPr>
              <a:t>when equipment needs maintenance and perform maintenance accordingly </a:t>
            </a:r>
          </a:p>
          <a:p>
            <a:pPr marL="171399" indent="-171399" defTabSz="514196">
              <a:spcAft>
                <a:spcPts val="450"/>
              </a:spcAft>
              <a:buFont typeface="Arial" panose="020B0604020202020204" pitchFamily="34" charset="0"/>
              <a:buChar char="•"/>
              <a:tabLst>
                <a:tab pos="342797" algn="l"/>
                <a:tab pos="685594" algn="l"/>
                <a:tab pos="1028391" algn="l"/>
                <a:tab pos="1371189" algn="l"/>
              </a:tabLst>
            </a:pPr>
            <a:r>
              <a:rPr lang="en-US" sz="1050">
                <a:solidFill>
                  <a:schemeClr val="accent1">
                    <a:lumMod val="20000"/>
                    <a:lumOff val="80000"/>
                  </a:schemeClr>
                </a:solidFill>
                <a:latin typeface="Calibri" panose="020F0502020204030204" pitchFamily="34" charset="0"/>
              </a:rPr>
              <a:t>Reduces the need for frequent inspections</a:t>
            </a:r>
          </a:p>
          <a:p>
            <a:pPr marL="171399" indent="-171399" defTabSz="514196">
              <a:spcAft>
                <a:spcPts val="450"/>
              </a:spcAft>
              <a:buFont typeface="Arial" panose="020B0604020202020204" pitchFamily="34" charset="0"/>
              <a:buChar char="•"/>
              <a:tabLst>
                <a:tab pos="342797" algn="l"/>
                <a:tab pos="685594" algn="l"/>
                <a:tab pos="1028391" algn="l"/>
                <a:tab pos="1371189" algn="l"/>
              </a:tabLst>
            </a:pPr>
            <a:r>
              <a:rPr lang="en-US" sz="1050">
                <a:solidFill>
                  <a:schemeClr val="accent1">
                    <a:lumMod val="20000"/>
                    <a:lumOff val="80000"/>
                  </a:schemeClr>
                </a:solidFill>
                <a:latin typeface="Calibri" panose="020F0502020204030204" pitchFamily="34" charset="0"/>
              </a:rPr>
              <a:t>Lower maintenance costs $$ over preventive </a:t>
            </a:r>
          </a:p>
          <a:p>
            <a:pPr defTabSz="514196">
              <a:spcAft>
                <a:spcPts val="450"/>
              </a:spcAft>
              <a:tabLst>
                <a:tab pos="342797" algn="l"/>
                <a:tab pos="685594" algn="l"/>
                <a:tab pos="1028391" algn="l"/>
                <a:tab pos="1371189" algn="l"/>
              </a:tabLst>
            </a:pPr>
            <a:endParaRPr lang="en-US" sz="1600" b="1">
              <a:solidFill>
                <a:schemeClr val="accent1">
                  <a:lumMod val="20000"/>
                  <a:lumOff val="80000"/>
                </a:schemeClr>
              </a:solidFill>
              <a:latin typeface="Calibri" panose="020F0502020204030204" pitchFamily="34" charset="0"/>
            </a:endParaRPr>
          </a:p>
        </p:txBody>
      </p:sp>
      <p:sp>
        <p:nvSpPr>
          <p:cNvPr id="19" name="Rectangle 18"/>
          <p:cNvSpPr/>
          <p:nvPr/>
        </p:nvSpPr>
        <p:spPr>
          <a:xfrm>
            <a:off x="6088826" y="2782068"/>
            <a:ext cx="2885906" cy="3583499"/>
          </a:xfrm>
          <a:prstGeom prst="rect">
            <a:avLst/>
          </a:prstGeom>
          <a:solidFill>
            <a:srgbClr val="004875"/>
          </a:solidFill>
          <a:ln>
            <a:noFill/>
          </a:ln>
        </p:spPr>
        <p:txBody>
          <a:bodyPr vert="horz" lIns="91381" tIns="45691" rIns="91381" bIns="45691" rtlCol="0" anchor="ctr">
            <a:noAutofit/>
          </a:bodyPr>
          <a:lstStyle/>
          <a:p>
            <a:pPr algn="ctr" defTabSz="514196">
              <a:spcAft>
                <a:spcPts val="450"/>
              </a:spcAft>
              <a:tabLst>
                <a:tab pos="342797" algn="l"/>
                <a:tab pos="685594" algn="l"/>
                <a:tab pos="1028391" algn="l"/>
                <a:tab pos="1371189" algn="l"/>
              </a:tabLst>
            </a:pPr>
            <a:endParaRPr lang="en-US" sz="1200" b="1">
              <a:solidFill>
                <a:schemeClr val="accent1">
                  <a:lumMod val="20000"/>
                  <a:lumOff val="80000"/>
                </a:schemeClr>
              </a:solidFill>
              <a:latin typeface="Calibri" panose="020F0502020204030204" pitchFamily="34" charset="0"/>
            </a:endParaRPr>
          </a:p>
          <a:p>
            <a:pPr algn="ctr" defTabSz="514196">
              <a:spcAft>
                <a:spcPts val="450"/>
              </a:spcAft>
              <a:tabLst>
                <a:tab pos="342797" algn="l"/>
                <a:tab pos="685594" algn="l"/>
                <a:tab pos="1028391" algn="l"/>
                <a:tab pos="1371189" algn="l"/>
              </a:tabLst>
            </a:pPr>
            <a:endParaRPr lang="en-US" sz="1200" b="1">
              <a:solidFill>
                <a:schemeClr val="accent1">
                  <a:lumMod val="20000"/>
                  <a:lumOff val="80000"/>
                </a:schemeClr>
              </a:solidFill>
              <a:latin typeface="Calibri" panose="020F0502020204030204" pitchFamily="34" charset="0"/>
            </a:endParaRPr>
          </a:p>
          <a:p>
            <a:pPr algn="ctr" defTabSz="514196">
              <a:spcAft>
                <a:spcPts val="450"/>
              </a:spcAft>
              <a:tabLst>
                <a:tab pos="342797" algn="l"/>
                <a:tab pos="685594" algn="l"/>
                <a:tab pos="1028391" algn="l"/>
                <a:tab pos="1371189" algn="l"/>
              </a:tabLst>
            </a:pPr>
            <a:endParaRPr lang="en-US" sz="1200" b="1">
              <a:solidFill>
                <a:schemeClr val="accent1">
                  <a:lumMod val="20000"/>
                  <a:lumOff val="80000"/>
                </a:schemeClr>
              </a:solidFill>
              <a:latin typeface="Calibri" panose="020F0502020204030204" pitchFamily="34" charset="0"/>
            </a:endParaRPr>
          </a:p>
          <a:p>
            <a:pPr algn="ctr" defTabSz="514196">
              <a:spcAft>
                <a:spcPts val="450"/>
              </a:spcAft>
              <a:tabLst>
                <a:tab pos="342797" algn="l"/>
                <a:tab pos="685594" algn="l"/>
                <a:tab pos="1028391" algn="l"/>
                <a:tab pos="1371189" algn="l"/>
              </a:tabLst>
            </a:pPr>
            <a:endParaRPr lang="en-US" sz="1200" b="1">
              <a:solidFill>
                <a:schemeClr val="accent1">
                  <a:lumMod val="20000"/>
                  <a:lumOff val="80000"/>
                </a:schemeClr>
              </a:solidFill>
              <a:latin typeface="Calibri" panose="020F0502020204030204" pitchFamily="34" charset="0"/>
            </a:endParaRPr>
          </a:p>
          <a:p>
            <a:pPr algn="ctr" defTabSz="514196">
              <a:spcAft>
                <a:spcPts val="450"/>
              </a:spcAft>
              <a:tabLst>
                <a:tab pos="342797" algn="l"/>
                <a:tab pos="685594" algn="l"/>
                <a:tab pos="1028391" algn="l"/>
                <a:tab pos="1371189" algn="l"/>
              </a:tabLst>
            </a:pPr>
            <a:endParaRPr lang="en-US" sz="1200" b="1">
              <a:solidFill>
                <a:schemeClr val="accent1">
                  <a:lumMod val="20000"/>
                  <a:lumOff val="80000"/>
                </a:schemeClr>
              </a:solidFill>
              <a:latin typeface="Calibri" panose="020F0502020204030204" pitchFamily="34" charset="0"/>
            </a:endParaRPr>
          </a:p>
          <a:p>
            <a:pPr algn="ctr" defTabSz="514196">
              <a:spcAft>
                <a:spcPts val="450"/>
              </a:spcAft>
              <a:tabLst>
                <a:tab pos="342797" algn="l"/>
                <a:tab pos="685594" algn="l"/>
                <a:tab pos="1028391" algn="l"/>
                <a:tab pos="1371189" algn="l"/>
              </a:tabLst>
            </a:pPr>
            <a:endParaRPr lang="en-US" sz="1200" b="1">
              <a:solidFill>
                <a:schemeClr val="accent1">
                  <a:lumMod val="20000"/>
                  <a:lumOff val="80000"/>
                </a:schemeClr>
              </a:solidFill>
              <a:latin typeface="Calibri" panose="020F0502020204030204" pitchFamily="34" charset="0"/>
            </a:endParaRPr>
          </a:p>
          <a:p>
            <a:pPr algn="ctr" defTabSz="514196">
              <a:spcAft>
                <a:spcPts val="450"/>
              </a:spcAft>
              <a:tabLst>
                <a:tab pos="342797" algn="l"/>
                <a:tab pos="685594" algn="l"/>
                <a:tab pos="1028391" algn="l"/>
                <a:tab pos="1371189" algn="l"/>
              </a:tabLst>
            </a:pPr>
            <a:r>
              <a:rPr lang="en-US" sz="1200" b="1">
                <a:solidFill>
                  <a:srgbClr val="FFC000"/>
                </a:solidFill>
                <a:latin typeface="Calibri" panose="020F0502020204030204" pitchFamily="34" charset="0"/>
              </a:rPr>
              <a:t>Preventive Maintenance</a:t>
            </a:r>
          </a:p>
          <a:p>
            <a:pPr algn="ctr" defTabSz="514196">
              <a:spcAft>
                <a:spcPts val="450"/>
              </a:spcAft>
              <a:tabLst>
                <a:tab pos="342797" algn="l"/>
                <a:tab pos="685594" algn="l"/>
                <a:tab pos="1028391" algn="l"/>
                <a:tab pos="1371189" algn="l"/>
              </a:tabLst>
            </a:pPr>
            <a:r>
              <a:rPr lang="en-US" sz="1200" b="1">
                <a:solidFill>
                  <a:srgbClr val="FFC000"/>
                </a:solidFill>
                <a:latin typeface="Calibri" panose="020F0502020204030204" pitchFamily="34" charset="0"/>
              </a:rPr>
              <a:t>(Time based)</a:t>
            </a:r>
          </a:p>
          <a:p>
            <a:pPr marL="171399" indent="-171399" defTabSz="514196">
              <a:spcAft>
                <a:spcPts val="450"/>
              </a:spcAft>
              <a:buFont typeface="Arial" panose="020B0604020202020204" pitchFamily="34" charset="0"/>
              <a:buChar char="•"/>
              <a:tabLst>
                <a:tab pos="342797" algn="l"/>
                <a:tab pos="685594" algn="l"/>
                <a:tab pos="1028391" algn="l"/>
                <a:tab pos="1371189" algn="l"/>
              </a:tabLst>
            </a:pPr>
            <a:r>
              <a:rPr lang="en-US" sz="1200">
                <a:solidFill>
                  <a:schemeClr val="accent1">
                    <a:lumMod val="20000"/>
                    <a:lumOff val="80000"/>
                  </a:schemeClr>
                </a:solidFill>
                <a:latin typeface="Calibri" panose="020F0502020204030204" pitchFamily="34" charset="0"/>
              </a:rPr>
              <a:t>Most common maintenance strategy</a:t>
            </a:r>
          </a:p>
          <a:p>
            <a:pPr marL="171399" indent="-171399" defTabSz="514196">
              <a:spcAft>
                <a:spcPts val="450"/>
              </a:spcAft>
              <a:buFont typeface="Arial" panose="020B0604020202020204" pitchFamily="34" charset="0"/>
              <a:buChar char="•"/>
              <a:tabLst>
                <a:tab pos="342797" algn="l"/>
                <a:tab pos="685594" algn="l"/>
                <a:tab pos="1028391" algn="l"/>
                <a:tab pos="1371189" algn="l"/>
              </a:tabLst>
            </a:pPr>
            <a:r>
              <a:rPr lang="en-US" sz="1200">
                <a:solidFill>
                  <a:schemeClr val="accent1">
                    <a:lumMod val="20000"/>
                    <a:lumOff val="80000"/>
                  </a:schemeClr>
                </a:solidFill>
                <a:latin typeface="Calibri" panose="020F0502020204030204" pitchFamily="34" charset="0"/>
              </a:rPr>
              <a:t>Scheduled maintenance</a:t>
            </a:r>
          </a:p>
          <a:p>
            <a:pPr marL="171399" indent="-171399" defTabSz="514196">
              <a:spcAft>
                <a:spcPts val="450"/>
              </a:spcAft>
              <a:buFont typeface="Arial" panose="020B0604020202020204" pitchFamily="34" charset="0"/>
              <a:buChar char="•"/>
              <a:tabLst>
                <a:tab pos="342797" algn="l"/>
                <a:tab pos="685594" algn="l"/>
                <a:tab pos="1028391" algn="l"/>
                <a:tab pos="1371189" algn="l"/>
              </a:tabLst>
            </a:pPr>
            <a:r>
              <a:rPr lang="en-US" sz="1200">
                <a:solidFill>
                  <a:schemeClr val="accent1">
                    <a:lumMod val="20000"/>
                    <a:lumOff val="80000"/>
                  </a:schemeClr>
                </a:solidFill>
                <a:latin typeface="Calibri" panose="020F0502020204030204" pitchFamily="34" charset="0"/>
              </a:rPr>
              <a:t>Labor intensive</a:t>
            </a:r>
          </a:p>
          <a:p>
            <a:pPr marL="171399" indent="-171399" defTabSz="514196">
              <a:spcAft>
                <a:spcPts val="450"/>
              </a:spcAft>
              <a:buFont typeface="Arial" panose="020B0604020202020204" pitchFamily="34" charset="0"/>
              <a:buChar char="•"/>
              <a:tabLst>
                <a:tab pos="342797" algn="l"/>
                <a:tab pos="685594" algn="l"/>
                <a:tab pos="1028391" algn="l"/>
                <a:tab pos="1371189" algn="l"/>
              </a:tabLst>
            </a:pPr>
            <a:r>
              <a:rPr lang="en-US" sz="1200">
                <a:solidFill>
                  <a:schemeClr val="accent1">
                    <a:lumMod val="20000"/>
                    <a:lumOff val="80000"/>
                  </a:schemeClr>
                </a:solidFill>
                <a:latin typeface="Calibri" panose="020F0502020204030204" pitchFamily="34" charset="0"/>
              </a:rPr>
              <a:t>Time consuming </a:t>
            </a:r>
          </a:p>
          <a:p>
            <a:pPr marL="171399" indent="-171399" defTabSz="514196">
              <a:spcAft>
                <a:spcPts val="450"/>
              </a:spcAft>
              <a:buFont typeface="Arial" panose="020B0604020202020204" pitchFamily="34" charset="0"/>
              <a:buChar char="•"/>
              <a:tabLst>
                <a:tab pos="342797" algn="l"/>
                <a:tab pos="685594" algn="l"/>
                <a:tab pos="1028391" algn="l"/>
                <a:tab pos="1371189" algn="l"/>
              </a:tabLst>
            </a:pPr>
            <a:r>
              <a:rPr lang="en-US" sz="1200">
                <a:solidFill>
                  <a:schemeClr val="accent1">
                    <a:lumMod val="20000"/>
                    <a:lumOff val="80000"/>
                  </a:schemeClr>
                </a:solidFill>
                <a:latin typeface="Calibri" panose="020F0502020204030204" pitchFamily="34" charset="0"/>
              </a:rPr>
              <a:t>Limited monitoring</a:t>
            </a:r>
          </a:p>
        </p:txBody>
      </p:sp>
      <p:sp>
        <p:nvSpPr>
          <p:cNvPr id="26" name="Rectangle 25"/>
          <p:cNvSpPr/>
          <p:nvPr/>
        </p:nvSpPr>
        <p:spPr>
          <a:xfrm>
            <a:off x="2992482" y="2794704"/>
            <a:ext cx="2885906" cy="3570864"/>
          </a:xfrm>
          <a:prstGeom prst="rect">
            <a:avLst/>
          </a:prstGeom>
          <a:solidFill>
            <a:srgbClr val="004875"/>
          </a:solidFill>
          <a:ln>
            <a:noFill/>
          </a:ln>
        </p:spPr>
        <p:txBody>
          <a:bodyPr vert="horz" lIns="91381" tIns="45691" rIns="91381" bIns="45691" rtlCol="0" anchor="ctr">
            <a:noAutofit/>
          </a:bodyPr>
          <a:lstStyle/>
          <a:p>
            <a:pPr algn="ctr" defTabSz="514196">
              <a:spcAft>
                <a:spcPts val="450"/>
              </a:spcAft>
              <a:tabLst>
                <a:tab pos="342797" algn="l"/>
                <a:tab pos="685594" algn="l"/>
                <a:tab pos="1028391" algn="l"/>
                <a:tab pos="1371189" algn="l"/>
              </a:tabLst>
            </a:pPr>
            <a:endParaRPr lang="en-US" sz="1200" b="1">
              <a:solidFill>
                <a:schemeClr val="accent1">
                  <a:lumMod val="20000"/>
                  <a:lumOff val="80000"/>
                </a:schemeClr>
              </a:solidFill>
              <a:latin typeface="Calibri" panose="020F0502020204030204" pitchFamily="34" charset="0"/>
            </a:endParaRPr>
          </a:p>
          <a:p>
            <a:pPr algn="ctr" defTabSz="514196">
              <a:spcAft>
                <a:spcPts val="450"/>
              </a:spcAft>
              <a:tabLst>
                <a:tab pos="342797" algn="l"/>
                <a:tab pos="685594" algn="l"/>
                <a:tab pos="1028391" algn="l"/>
                <a:tab pos="1371189" algn="l"/>
              </a:tabLst>
            </a:pPr>
            <a:endParaRPr lang="en-US" sz="1200" b="1">
              <a:solidFill>
                <a:schemeClr val="accent1">
                  <a:lumMod val="20000"/>
                  <a:lumOff val="80000"/>
                </a:schemeClr>
              </a:solidFill>
              <a:latin typeface="Calibri" panose="020F0502020204030204" pitchFamily="34" charset="0"/>
            </a:endParaRPr>
          </a:p>
          <a:p>
            <a:pPr algn="ctr" defTabSz="514196">
              <a:spcAft>
                <a:spcPts val="450"/>
              </a:spcAft>
              <a:tabLst>
                <a:tab pos="342797" algn="l"/>
                <a:tab pos="685594" algn="l"/>
                <a:tab pos="1028391" algn="l"/>
                <a:tab pos="1371189" algn="l"/>
              </a:tabLst>
            </a:pPr>
            <a:endParaRPr lang="en-US" sz="1200" b="1">
              <a:solidFill>
                <a:schemeClr val="accent1">
                  <a:lumMod val="20000"/>
                  <a:lumOff val="80000"/>
                </a:schemeClr>
              </a:solidFill>
              <a:latin typeface="Calibri" panose="020F0502020204030204" pitchFamily="34" charset="0"/>
            </a:endParaRPr>
          </a:p>
          <a:p>
            <a:pPr algn="ctr" defTabSz="514196">
              <a:spcAft>
                <a:spcPts val="450"/>
              </a:spcAft>
              <a:tabLst>
                <a:tab pos="342797" algn="l"/>
                <a:tab pos="685594" algn="l"/>
                <a:tab pos="1028391" algn="l"/>
                <a:tab pos="1371189" algn="l"/>
              </a:tabLst>
            </a:pPr>
            <a:endParaRPr lang="en-US" sz="1200" b="1">
              <a:solidFill>
                <a:schemeClr val="accent1">
                  <a:lumMod val="20000"/>
                  <a:lumOff val="80000"/>
                </a:schemeClr>
              </a:solidFill>
              <a:latin typeface="Calibri" panose="020F0502020204030204" pitchFamily="34" charset="0"/>
            </a:endParaRPr>
          </a:p>
          <a:p>
            <a:pPr algn="ctr" defTabSz="514196">
              <a:spcAft>
                <a:spcPts val="450"/>
              </a:spcAft>
              <a:tabLst>
                <a:tab pos="342797" algn="l"/>
                <a:tab pos="685594" algn="l"/>
                <a:tab pos="1028391" algn="l"/>
                <a:tab pos="1371189" algn="l"/>
              </a:tabLst>
            </a:pPr>
            <a:endParaRPr lang="en-US" sz="1200" b="1">
              <a:solidFill>
                <a:schemeClr val="accent1">
                  <a:lumMod val="20000"/>
                  <a:lumOff val="80000"/>
                </a:schemeClr>
              </a:solidFill>
              <a:latin typeface="Calibri" panose="020F0502020204030204" pitchFamily="34" charset="0"/>
            </a:endParaRPr>
          </a:p>
          <a:p>
            <a:pPr algn="ctr" defTabSz="514196">
              <a:spcAft>
                <a:spcPts val="450"/>
              </a:spcAft>
              <a:tabLst>
                <a:tab pos="342797" algn="l"/>
                <a:tab pos="685594" algn="l"/>
                <a:tab pos="1028391" algn="l"/>
                <a:tab pos="1371189" algn="l"/>
              </a:tabLst>
            </a:pPr>
            <a:r>
              <a:rPr lang="en-US" sz="1200" b="1">
                <a:solidFill>
                  <a:srgbClr val="FFC000"/>
                </a:solidFill>
                <a:latin typeface="Calibri" panose="020F0502020204030204" pitchFamily="34" charset="0"/>
              </a:rPr>
              <a:t>Reactive Maintenance</a:t>
            </a:r>
          </a:p>
          <a:p>
            <a:pPr algn="ctr" defTabSz="514196">
              <a:spcAft>
                <a:spcPts val="450"/>
              </a:spcAft>
              <a:tabLst>
                <a:tab pos="342797" algn="l"/>
                <a:tab pos="685594" algn="l"/>
                <a:tab pos="1028391" algn="l"/>
                <a:tab pos="1371189" algn="l"/>
              </a:tabLst>
            </a:pPr>
            <a:r>
              <a:rPr lang="en-US" sz="1200" b="1">
                <a:solidFill>
                  <a:srgbClr val="FFC000"/>
                </a:solidFill>
                <a:latin typeface="Calibri" panose="020F0502020204030204" pitchFamily="34" charset="0"/>
              </a:rPr>
              <a:t>(Run to failure)</a:t>
            </a:r>
          </a:p>
          <a:p>
            <a:pPr marL="171399" indent="-171399" defTabSz="514196">
              <a:spcAft>
                <a:spcPts val="450"/>
              </a:spcAft>
              <a:buFont typeface="Arial" panose="020B0604020202020204" pitchFamily="34" charset="0"/>
              <a:buChar char="•"/>
              <a:tabLst>
                <a:tab pos="342797" algn="l"/>
                <a:tab pos="685594" algn="l"/>
                <a:tab pos="1028391" algn="l"/>
                <a:tab pos="1371189" algn="l"/>
              </a:tabLst>
            </a:pPr>
            <a:r>
              <a:rPr lang="en-US" sz="1200">
                <a:solidFill>
                  <a:schemeClr val="accent1">
                    <a:lumMod val="20000"/>
                    <a:lumOff val="80000"/>
                  </a:schemeClr>
                </a:solidFill>
                <a:latin typeface="Calibri" panose="020F0502020204030204" pitchFamily="34" charset="0"/>
              </a:rPr>
              <a:t>Low maintenance costs</a:t>
            </a:r>
          </a:p>
          <a:p>
            <a:pPr marL="171399" indent="-171399" defTabSz="514196">
              <a:spcAft>
                <a:spcPts val="450"/>
              </a:spcAft>
              <a:buFont typeface="Arial" panose="020B0604020202020204" pitchFamily="34" charset="0"/>
              <a:buChar char="•"/>
              <a:tabLst>
                <a:tab pos="342797" algn="l"/>
                <a:tab pos="685594" algn="l"/>
                <a:tab pos="1028391" algn="l"/>
                <a:tab pos="1371189" algn="l"/>
              </a:tabLst>
            </a:pPr>
            <a:r>
              <a:rPr lang="en-US" sz="1200">
                <a:solidFill>
                  <a:schemeClr val="accent1">
                    <a:lumMod val="20000"/>
                    <a:lumOff val="80000"/>
                  </a:schemeClr>
                </a:solidFill>
                <a:latin typeface="Calibri" panose="020F0502020204030204" pitchFamily="34" charset="0"/>
              </a:rPr>
              <a:t>Higher probability of unplanned downtime</a:t>
            </a:r>
          </a:p>
          <a:p>
            <a:pPr marL="171399" indent="-171399" defTabSz="514196">
              <a:spcAft>
                <a:spcPts val="450"/>
              </a:spcAft>
              <a:buFont typeface="Arial" panose="020B0604020202020204" pitchFamily="34" charset="0"/>
              <a:buChar char="•"/>
              <a:tabLst>
                <a:tab pos="342797" algn="l"/>
                <a:tab pos="685594" algn="l"/>
                <a:tab pos="1028391" algn="l"/>
                <a:tab pos="1371189" algn="l"/>
              </a:tabLst>
            </a:pPr>
            <a:r>
              <a:rPr lang="en-US" sz="1200">
                <a:solidFill>
                  <a:schemeClr val="accent1">
                    <a:lumMod val="20000"/>
                    <a:lumOff val="80000"/>
                  </a:schemeClr>
                </a:solidFill>
                <a:latin typeface="Calibri" panose="020F0502020204030204" pitchFamily="34" charset="0"/>
              </a:rPr>
              <a:t>Cost of repairs can be much higher than the cost of preventive maintenance</a:t>
            </a:r>
          </a:p>
        </p:txBody>
      </p:sp>
      <p:pic>
        <p:nvPicPr>
          <p:cNvPr id="27" name="Picture 26"/>
          <p:cNvPicPr>
            <a:picLocks noChangeAspect="1"/>
          </p:cNvPicPr>
          <p:nvPr/>
        </p:nvPicPr>
        <p:blipFill>
          <a:blip r:embed="rId4"/>
          <a:stretch>
            <a:fillRect/>
          </a:stretch>
        </p:blipFill>
        <p:spPr>
          <a:xfrm>
            <a:off x="9338553" y="2862747"/>
            <a:ext cx="2456886" cy="1565593"/>
          </a:xfrm>
          <a:prstGeom prst="rect">
            <a:avLst/>
          </a:prstGeom>
        </p:spPr>
      </p:pic>
      <p:pic>
        <p:nvPicPr>
          <p:cNvPr id="28" name="Picture 27"/>
          <p:cNvPicPr>
            <a:picLocks noChangeAspect="1"/>
          </p:cNvPicPr>
          <p:nvPr/>
        </p:nvPicPr>
        <p:blipFill>
          <a:blip r:embed="rId5"/>
          <a:stretch>
            <a:fillRect/>
          </a:stretch>
        </p:blipFill>
        <p:spPr>
          <a:xfrm>
            <a:off x="3286100" y="2914550"/>
            <a:ext cx="2304256" cy="1522562"/>
          </a:xfrm>
          <a:prstGeom prst="rect">
            <a:avLst/>
          </a:prstGeom>
        </p:spPr>
      </p:pic>
      <p:pic>
        <p:nvPicPr>
          <p:cNvPr id="29" name="Picture 28"/>
          <p:cNvPicPr>
            <a:picLocks noChangeAspect="1"/>
          </p:cNvPicPr>
          <p:nvPr/>
        </p:nvPicPr>
        <p:blipFill>
          <a:blip r:embed="rId6"/>
          <a:stretch>
            <a:fillRect/>
          </a:stretch>
        </p:blipFill>
        <p:spPr>
          <a:xfrm>
            <a:off x="6275222" y="2893033"/>
            <a:ext cx="2483486" cy="1544079"/>
          </a:xfrm>
          <a:prstGeom prst="rect">
            <a:avLst/>
          </a:prstGeom>
        </p:spPr>
      </p:pic>
      <p:sp>
        <p:nvSpPr>
          <p:cNvPr id="30" name="Rectangle 29"/>
          <p:cNvSpPr/>
          <p:nvPr/>
        </p:nvSpPr>
        <p:spPr>
          <a:xfrm>
            <a:off x="4100426" y="2485509"/>
            <a:ext cx="1014430" cy="369204"/>
          </a:xfrm>
          <a:prstGeom prst="rect">
            <a:avLst/>
          </a:prstGeom>
        </p:spPr>
        <p:txBody>
          <a:bodyPr wrap="square">
            <a:spAutoFit/>
          </a:bodyPr>
          <a:lstStyle/>
          <a:p>
            <a:r>
              <a:rPr lang="en-US" sz="1799"/>
              <a:t>From</a:t>
            </a:r>
          </a:p>
        </p:txBody>
      </p:sp>
      <p:sp>
        <p:nvSpPr>
          <p:cNvPr id="31" name="Rectangle 30"/>
          <p:cNvSpPr/>
          <p:nvPr/>
        </p:nvSpPr>
        <p:spPr>
          <a:xfrm>
            <a:off x="10286513" y="2455161"/>
            <a:ext cx="647085" cy="369204"/>
          </a:xfrm>
          <a:prstGeom prst="rect">
            <a:avLst/>
          </a:prstGeom>
        </p:spPr>
        <p:txBody>
          <a:bodyPr wrap="square">
            <a:spAutoFit/>
          </a:bodyPr>
          <a:lstStyle/>
          <a:p>
            <a:r>
              <a:rPr lang="en-US" sz="1799"/>
              <a:t>To</a:t>
            </a:r>
          </a:p>
        </p:txBody>
      </p:sp>
      <p:sp>
        <p:nvSpPr>
          <p:cNvPr id="32" name="Up Arrow 31"/>
          <p:cNvSpPr/>
          <p:nvPr/>
        </p:nvSpPr>
        <p:spPr>
          <a:xfrm rot="5400000">
            <a:off x="8767059" y="2432905"/>
            <a:ext cx="249187" cy="47441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lIns="45708" rIns="45708" rtlCol="0" anchor="ctr">
            <a:noAutofit/>
          </a:bodyPr>
          <a:lstStyle/>
          <a:p>
            <a:pPr algn="ctr">
              <a:spcAft>
                <a:spcPts val="300"/>
              </a:spcAft>
            </a:pPr>
            <a:endParaRPr lang="en-US" sz="1799">
              <a:latin typeface="Calibri" panose="020F0502020204030204" pitchFamily="34" charset="0"/>
            </a:endParaRPr>
          </a:p>
        </p:txBody>
      </p:sp>
    </p:spTree>
    <p:extLst>
      <p:ext uri="{BB962C8B-B14F-4D97-AF65-F5344CB8AC3E}">
        <p14:creationId xmlns:p14="http://schemas.microsoft.com/office/powerpoint/2010/main" val="3813516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ppt_x"/>
                                          </p:val>
                                        </p:tav>
                                        <p:tav tm="100000">
                                          <p:val>
                                            <p:strVal val="#ppt_x"/>
                                          </p:val>
                                        </p:tav>
                                      </p:tavLst>
                                    </p:anim>
                                    <p:anim calcmode="lin" valueType="num">
                                      <p:cBhvr additive="base">
                                        <p:cTn id="18" dur="500" fill="hold"/>
                                        <p:tgtEl>
                                          <p:spTgt spid="31"/>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500" fill="hold"/>
                                        <p:tgtEl>
                                          <p:spTgt spid="32"/>
                                        </p:tgtEl>
                                        <p:attrNameLst>
                                          <p:attrName>ppt_x</p:attrName>
                                        </p:attrNameLst>
                                      </p:cBhvr>
                                      <p:tavLst>
                                        <p:tav tm="0">
                                          <p:val>
                                            <p:strVal val="#ppt_x"/>
                                          </p:val>
                                        </p:tav>
                                        <p:tav tm="100000">
                                          <p:val>
                                            <p:strVal val="#ppt_x"/>
                                          </p:val>
                                        </p:tav>
                                      </p:tavLst>
                                    </p:anim>
                                    <p:anim calcmode="lin" valueType="num">
                                      <p:cBhvr additive="base">
                                        <p:cTn id="22"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31" grpId="0"/>
      <p:bldP spid="3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3">
            <a:lum bright="70000" contrast="-70000"/>
            <a:extLst>
              <a:ext uri="{28A0092B-C50C-407E-A947-70E740481C1C}">
                <a14:useLocalDpi xmlns:a14="http://schemas.microsoft.com/office/drawing/2010/main" val="0"/>
              </a:ext>
            </a:extLst>
          </a:blip>
          <a:srcRect r="3396"/>
          <a:stretch/>
        </p:blipFill>
        <p:spPr>
          <a:xfrm>
            <a:off x="1587" y="893"/>
            <a:ext cx="12190607" cy="6330593"/>
          </a:xfrm>
          <a:prstGeom prst="rect">
            <a:avLst/>
          </a:prstGeom>
        </p:spPr>
      </p:pic>
      <p:pic>
        <p:nvPicPr>
          <p:cNvPr id="6" name="Picture 5"/>
          <p:cNvPicPr>
            <a:picLocks noChangeAspect="1"/>
          </p:cNvPicPr>
          <p:nvPr/>
        </p:nvPicPr>
        <p:blipFill>
          <a:blip r:embed="rId4"/>
          <a:stretch>
            <a:fillRect/>
          </a:stretch>
        </p:blipFill>
        <p:spPr>
          <a:xfrm>
            <a:off x="10270538" y="446806"/>
            <a:ext cx="1811981" cy="345475"/>
          </a:xfrm>
          <a:prstGeom prst="rect">
            <a:avLst/>
          </a:prstGeom>
        </p:spPr>
      </p:pic>
      <p:graphicFrame>
        <p:nvGraphicFramePr>
          <p:cNvPr id="14" name="Diagram 13"/>
          <p:cNvGraphicFramePr/>
          <p:nvPr>
            <p:extLst>
              <p:ext uri="{D42A27DB-BD31-4B8C-83A1-F6EECF244321}">
                <p14:modId xmlns:p14="http://schemas.microsoft.com/office/powerpoint/2010/main" val="4099596180"/>
              </p:ext>
            </p:extLst>
          </p:nvPr>
        </p:nvGraphicFramePr>
        <p:xfrm>
          <a:off x="468356" y="806025"/>
          <a:ext cx="8125883" cy="541725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15" name="Picture 14"/>
          <p:cNvPicPr>
            <a:picLocks noChangeAspect="1"/>
          </p:cNvPicPr>
          <p:nvPr/>
        </p:nvPicPr>
        <p:blipFill>
          <a:blip r:embed="rId10">
            <a:extLst>
              <a:ext uri="{BEBA8EAE-BF5A-486C-A8C5-ECC9F3942E4B}">
                <a14:imgProps xmlns:a14="http://schemas.microsoft.com/office/drawing/2010/main">
                  <a14:imgLayer r:embed="rId11">
                    <a14:imgEffect>
                      <a14:brightnessContrast bright="20000" contrast="20000"/>
                    </a14:imgEffect>
                  </a14:imgLayer>
                </a14:imgProps>
              </a:ext>
            </a:extLst>
          </a:blip>
          <a:stretch>
            <a:fillRect/>
          </a:stretch>
        </p:blipFill>
        <p:spPr>
          <a:xfrm>
            <a:off x="1233494" y="1437085"/>
            <a:ext cx="565302" cy="954694"/>
          </a:xfrm>
          <a:prstGeom prst="round2SameRect">
            <a:avLst/>
          </a:prstGeom>
          <a:ln>
            <a:solidFill>
              <a:schemeClr val="tx1"/>
            </a:solidFill>
          </a:ln>
        </p:spPr>
      </p:pic>
      <p:pic>
        <p:nvPicPr>
          <p:cNvPr id="8" name="Picture Placeholder 15">
            <a:extLst>
              <a:ext uri="{FF2B5EF4-FFF2-40B4-BE49-F238E27FC236}">
                <a16:creationId xmlns:a16="http://schemas.microsoft.com/office/drawing/2014/main" id="{0BCCD400-33A0-3146-B192-E669D1B7EB78}"/>
              </a:ext>
            </a:extLst>
          </p:cNvPr>
          <p:cNvPicPr>
            <a:picLocks noChangeAspect="1"/>
          </p:cNvPicPr>
          <p:nvPr/>
        </p:nvPicPr>
        <p:blipFill>
          <a:blip r:embed="rId12" cstate="print">
            <a:extLst>
              <a:ext uri="{28A0092B-C50C-407E-A947-70E740481C1C}">
                <a14:useLocalDpi xmlns:a14="http://schemas.microsoft.com/office/drawing/2010/main" val="0"/>
              </a:ext>
            </a:extLst>
          </a:blip>
          <a:srcRect l="3491" r="3491"/>
          <a:stretch>
            <a:fillRect/>
          </a:stretch>
        </p:blipFill>
        <p:spPr>
          <a:xfrm>
            <a:off x="9112638" y="1437084"/>
            <a:ext cx="2801227" cy="2008219"/>
          </a:xfrm>
          <a:prstGeom prst="rect">
            <a:avLst/>
          </a:prstGeom>
        </p:spPr>
      </p:pic>
      <p:sp>
        <p:nvSpPr>
          <p:cNvPr id="9" name="TextBox 8"/>
          <p:cNvSpPr txBox="1"/>
          <p:nvPr/>
        </p:nvSpPr>
        <p:spPr>
          <a:xfrm>
            <a:off x="189756" y="251937"/>
            <a:ext cx="9865096" cy="584775"/>
          </a:xfrm>
          <a:prstGeom prst="rect">
            <a:avLst/>
          </a:prstGeom>
          <a:noFill/>
        </p:spPr>
        <p:txBody>
          <a:bodyPr wrap="square" rtlCol="0">
            <a:spAutoFit/>
          </a:bodyPr>
          <a:lstStyle/>
          <a:p>
            <a:r>
              <a:rPr lang="en-US" sz="3200" dirty="0">
                <a:solidFill>
                  <a:srgbClr val="2150A1"/>
                </a:solidFill>
              </a:rPr>
              <a:t>How Can Predictive Maintenance Save You Money?</a:t>
            </a:r>
          </a:p>
        </p:txBody>
      </p:sp>
      <p:sp>
        <p:nvSpPr>
          <p:cNvPr id="7" name="TextBox 6"/>
          <p:cNvSpPr txBox="1"/>
          <p:nvPr/>
        </p:nvSpPr>
        <p:spPr>
          <a:xfrm>
            <a:off x="2207263" y="833123"/>
            <a:ext cx="8305988" cy="461425"/>
          </a:xfrm>
          <a:prstGeom prst="rect">
            <a:avLst/>
          </a:prstGeom>
          <a:noFill/>
        </p:spPr>
        <p:txBody>
          <a:bodyPr wrap="square" rtlCol="0">
            <a:spAutoFit/>
          </a:bodyPr>
          <a:lstStyle/>
          <a:p>
            <a:r>
              <a:rPr lang="en-US" sz="2398"/>
              <a:t>Manufacturing Industry Challenges</a:t>
            </a:r>
          </a:p>
        </p:txBody>
      </p:sp>
      <p:sp>
        <p:nvSpPr>
          <p:cNvPr id="12" name="TextBox 11"/>
          <p:cNvSpPr txBox="1"/>
          <p:nvPr/>
        </p:nvSpPr>
        <p:spPr>
          <a:xfrm>
            <a:off x="9061008" y="4576395"/>
            <a:ext cx="2866927" cy="1384995"/>
          </a:xfrm>
          <a:prstGeom prst="rect">
            <a:avLst/>
          </a:prstGeom>
          <a:noFill/>
        </p:spPr>
        <p:txBody>
          <a:bodyPr wrap="square" rtlCol="0">
            <a:spAutoFit/>
          </a:bodyPr>
          <a:lstStyle/>
          <a:p>
            <a:r>
              <a:rPr lang="en-US" sz="2100" dirty="0">
                <a:solidFill>
                  <a:srgbClr val="2150A1"/>
                </a:solidFill>
              </a:rPr>
              <a:t>Omron predictive maintenance offerings can help address these problems!</a:t>
            </a:r>
            <a:endParaRPr lang="en-US" sz="2100" dirty="0">
              <a:solidFill>
                <a:srgbClr val="2150A1"/>
              </a:solidFill>
            </a:endParaRPr>
          </a:p>
        </p:txBody>
      </p:sp>
    </p:spTree>
    <p:extLst>
      <p:ext uri="{BB962C8B-B14F-4D97-AF65-F5344CB8AC3E}">
        <p14:creationId xmlns:p14="http://schemas.microsoft.com/office/powerpoint/2010/main" val="37747450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800639" y="4232894"/>
            <a:ext cx="11182024" cy="722313"/>
          </a:xfrm>
        </p:spPr>
        <p:txBody>
          <a:bodyPr vert="horz" lIns="91429" tIns="45715" rIns="91429" bIns="45715" rtlCol="0" anchor="t">
            <a:noAutofit/>
          </a:bodyPr>
          <a:lstStyle/>
          <a:p>
            <a:r>
              <a:rPr lang="en-US" sz="3550" dirty="0">
                <a:latin typeface="Calibri"/>
                <a:cs typeface="Calibri"/>
              </a:rPr>
              <a:t>Complete </a:t>
            </a:r>
            <a:r>
              <a:rPr lang="en-US" sz="3550" dirty="0" smtClean="0">
                <a:latin typeface="Calibri"/>
                <a:cs typeface="Calibri"/>
              </a:rPr>
              <a:t>line </a:t>
            </a:r>
            <a:r>
              <a:rPr lang="en-US" sz="3550" dirty="0">
                <a:latin typeface="Calibri"/>
                <a:cs typeface="Calibri"/>
              </a:rPr>
              <a:t>of options for your Predictive Maintenance </a:t>
            </a:r>
            <a:r>
              <a:rPr lang="en-US" sz="3550" dirty="0">
                <a:latin typeface="Calibri"/>
                <a:cs typeface="Calibri"/>
              </a:rPr>
              <a:t>n</a:t>
            </a:r>
            <a:r>
              <a:rPr lang="en-US" sz="3550" dirty="0" smtClean="0">
                <a:latin typeface="Calibri"/>
                <a:cs typeface="Calibri"/>
              </a:rPr>
              <a:t>eeds</a:t>
            </a:r>
            <a:endParaRPr lang="en-US" sz="3550" dirty="0">
              <a:cs typeface="Calibri"/>
            </a:endParaRPr>
          </a:p>
          <a:p>
            <a:endParaRPr lang="en-US" dirty="0"/>
          </a:p>
        </p:txBody>
      </p:sp>
      <p:pic>
        <p:nvPicPr>
          <p:cNvPr id="7" name="Picture Placeholder 8">
            <a:extLst>
              <a:ext uri="{FF2B5EF4-FFF2-40B4-BE49-F238E27FC236}">
                <a16:creationId xmlns:a16="http://schemas.microsoft.com/office/drawing/2014/main" id="{54912328-3C08-C642-8C67-79572C90DD17}"/>
              </a:ext>
            </a:extLst>
          </p:cNvPr>
          <p:cNvPicPr>
            <a:picLocks noGrp="1" noChangeAspect="1"/>
          </p:cNvPicPr>
          <p:nvPr>
            <p:ph type="pic" sz="quarter" idx="22"/>
          </p:nvPr>
        </p:nvPicPr>
        <p:blipFill rotWithShape="1">
          <a:blip r:embed="rId3">
            <a:extLst>
              <a:ext uri="{28A0092B-C50C-407E-A947-70E740481C1C}">
                <a14:useLocalDpi xmlns:a14="http://schemas.microsoft.com/office/drawing/2010/main" val="0"/>
              </a:ext>
            </a:extLst>
          </a:blip>
          <a:srcRect l="-108" t="54309" r="108" b="23499"/>
          <a:stretch/>
        </p:blipFill>
        <p:spPr>
          <a:xfrm>
            <a:off x="0" y="893"/>
            <a:ext cx="12194919" cy="3610939"/>
          </a:xfrm>
        </p:spPr>
      </p:pic>
      <p:pic>
        <p:nvPicPr>
          <p:cNvPr id="8" name="図 28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53156" y="65135"/>
            <a:ext cx="1609561" cy="2310520"/>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53170" y="2234479"/>
            <a:ext cx="849919" cy="1338621"/>
          </a:xfrm>
          <a:prstGeom prst="rect">
            <a:avLst/>
          </a:prstGeom>
        </p:spPr>
      </p:pic>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38248" y="209987"/>
            <a:ext cx="1540347" cy="2310521"/>
          </a:xfrm>
          <a:prstGeom prst="rect">
            <a:avLst/>
          </a:prstGeom>
        </p:spPr>
      </p:pic>
      <p:pic>
        <p:nvPicPr>
          <p:cNvPr id="12" name="Picture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875346" y="1998814"/>
            <a:ext cx="795373" cy="1708244"/>
          </a:xfrm>
          <a:prstGeom prst="rect">
            <a:avLst/>
          </a:prstGeom>
        </p:spPr>
      </p:pic>
      <p:pic>
        <p:nvPicPr>
          <p:cNvPr id="18" name="Picture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49796" y="473294"/>
            <a:ext cx="1396509" cy="2199501"/>
          </a:xfrm>
          <a:prstGeom prst="rect">
            <a:avLst/>
          </a:prstGeom>
        </p:spPr>
      </p:pic>
      <p:pic>
        <p:nvPicPr>
          <p:cNvPr id="5" name="Picture 4"/>
          <p:cNvPicPr>
            <a:picLocks noChangeAspect="1"/>
          </p:cNvPicPr>
          <p:nvPr/>
        </p:nvPicPr>
        <p:blipFill>
          <a:blip r:embed="rId9">
            <a:extLst>
              <a:ext uri="{BEBA8EAE-BF5A-486C-A8C5-ECC9F3942E4B}">
                <a14:imgProps xmlns:a14="http://schemas.microsoft.com/office/drawing/2010/main">
                  <a14:imgLayer r:embed="rId10">
                    <a14:imgEffect>
                      <a14:backgroundRemoval t="6050" b="89680" l="9946" r="89785">
                        <a14:foregroundMark x1="44086" y1="22420" x2="48656" y2="19573"/>
                        <a14:foregroundMark x1="41935" y1="63701" x2="49194" y2="60142"/>
                        <a14:foregroundMark x1="72043" y1="86833" x2="79570" y2="85053"/>
                      </a14:backgroundRemoval>
                    </a14:imgEffect>
                  </a14:imgLayer>
                </a14:imgProps>
              </a:ext>
            </a:extLst>
          </a:blip>
          <a:stretch>
            <a:fillRect/>
          </a:stretch>
        </p:blipFill>
        <p:spPr>
          <a:xfrm>
            <a:off x="5618713" y="2060848"/>
            <a:ext cx="2097201" cy="1584176"/>
          </a:xfrm>
          <a:prstGeom prst="rect">
            <a:avLst/>
          </a:prstGeom>
        </p:spPr>
      </p:pic>
      <p:pic>
        <p:nvPicPr>
          <p:cNvPr id="6" name="Picture 5"/>
          <p:cNvPicPr>
            <a:picLocks noChangeAspect="1"/>
          </p:cNvPicPr>
          <p:nvPr/>
        </p:nvPicPr>
        <p:blipFill>
          <a:blip r:embed="rId11">
            <a:extLst>
              <a:ext uri="{BEBA8EAE-BF5A-486C-A8C5-ECC9F3942E4B}">
                <a14:imgProps xmlns:a14="http://schemas.microsoft.com/office/drawing/2010/main">
                  <a14:imgLayer r:embed="rId12">
                    <a14:imgEffect>
                      <a14:backgroundRemoval t="10000" b="90000" l="5676" r="97838"/>
                    </a14:imgEffect>
                  </a14:imgLayer>
                </a14:imgProps>
              </a:ext>
            </a:extLst>
          </a:blip>
          <a:stretch>
            <a:fillRect/>
          </a:stretch>
        </p:blipFill>
        <p:spPr>
          <a:xfrm>
            <a:off x="3242041" y="2573724"/>
            <a:ext cx="2158044" cy="1049859"/>
          </a:xfrm>
          <a:prstGeom prst="rect">
            <a:avLst/>
          </a:prstGeom>
        </p:spPr>
      </p:pic>
      <p:pic>
        <p:nvPicPr>
          <p:cNvPr id="9" name="Picture 8"/>
          <p:cNvPicPr>
            <a:picLocks noChangeAspect="1"/>
          </p:cNvPicPr>
          <p:nvPr/>
        </p:nvPicPr>
        <p:blipFill>
          <a:blip r:embed="rId13">
            <a:extLst>
              <a:ext uri="{BEBA8EAE-BF5A-486C-A8C5-ECC9F3942E4B}">
                <a14:imgProps xmlns:a14="http://schemas.microsoft.com/office/drawing/2010/main">
                  <a14:imgLayer r:embed="rId14">
                    <a14:imgEffect>
                      <a14:backgroundRemoval t="0" b="100000" l="521" r="100000">
                        <a14:foregroundMark x1="65885" y1="4021" x2="68750" y2="10140"/>
                        <a14:foregroundMark x1="78906" y1="8042" x2="74740" y2="2622"/>
                      </a14:backgroundRemoval>
                    </a14:imgEffect>
                  </a14:imgLayer>
                </a14:imgProps>
              </a:ext>
            </a:extLst>
          </a:blip>
          <a:stretch>
            <a:fillRect/>
          </a:stretch>
        </p:blipFill>
        <p:spPr>
          <a:xfrm>
            <a:off x="4725301" y="188640"/>
            <a:ext cx="1574572" cy="2345456"/>
          </a:xfrm>
          <a:prstGeom prst="rect">
            <a:avLst/>
          </a:prstGeom>
        </p:spPr>
      </p:pic>
      <p:pic>
        <p:nvPicPr>
          <p:cNvPr id="13" name="Picture 12"/>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9144957" y="65135"/>
            <a:ext cx="2617311" cy="2501579"/>
          </a:xfrm>
          <a:prstGeom prst="rect">
            <a:avLst/>
          </a:prstGeom>
        </p:spPr>
      </p:pic>
    </p:spTree>
    <p:extLst>
      <p:ext uri="{BB962C8B-B14F-4D97-AF65-F5344CB8AC3E}">
        <p14:creationId xmlns:p14="http://schemas.microsoft.com/office/powerpoint/2010/main" val="6279212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8">
            <a:extLst>
              <a:ext uri="{FF2B5EF4-FFF2-40B4-BE49-F238E27FC236}">
                <a16:creationId xmlns:a16="http://schemas.microsoft.com/office/drawing/2014/main" id="{54912328-3C08-C642-8C67-79572C90DD17}"/>
              </a:ext>
            </a:extLst>
          </p:cNvPr>
          <p:cNvPicPr>
            <a:picLocks noGrp="1" noChangeAspect="1"/>
          </p:cNvPicPr>
          <p:nvPr>
            <p:ph type="pic" sz="quarter" idx="22"/>
          </p:nvPr>
        </p:nvPicPr>
        <p:blipFill rotWithShape="1">
          <a:blip r:embed="rId3">
            <a:extLst>
              <a:ext uri="{28A0092B-C50C-407E-A947-70E740481C1C}">
                <a14:useLocalDpi xmlns:a14="http://schemas.microsoft.com/office/drawing/2010/main" val="0"/>
              </a:ext>
            </a:extLst>
          </a:blip>
          <a:srcRect l="-108" t="54309" r="108" b="23499"/>
          <a:stretch/>
        </p:blipFill>
        <p:spPr>
          <a:xfrm>
            <a:off x="0" y="893"/>
            <a:ext cx="12194919" cy="3610939"/>
          </a:xfrm>
        </p:spPr>
      </p:pic>
      <p:sp>
        <p:nvSpPr>
          <p:cNvPr id="4" name="Text Placeholder 3"/>
          <p:cNvSpPr>
            <a:spLocks noGrp="1"/>
          </p:cNvSpPr>
          <p:nvPr>
            <p:ph type="body" sz="quarter" idx="17"/>
          </p:nvPr>
        </p:nvSpPr>
        <p:spPr>
          <a:xfrm>
            <a:off x="704914" y="4221088"/>
            <a:ext cx="10785089" cy="722313"/>
          </a:xfrm>
        </p:spPr>
        <p:txBody>
          <a:bodyPr/>
          <a:lstStyle/>
          <a:p>
            <a:r>
              <a:rPr lang="en-US"/>
              <a:t>S8VK-X EIP Connected Power Supply</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66020" y="289507"/>
            <a:ext cx="6840760" cy="3067485"/>
          </a:xfrm>
          <a:prstGeom prst="rect">
            <a:avLst/>
          </a:prstGeom>
        </p:spPr>
      </p:pic>
      <p:sp>
        <p:nvSpPr>
          <p:cNvPr id="5" name="Text Placeholder 3"/>
          <p:cNvSpPr>
            <a:spLocks noGrp="1"/>
          </p:cNvSpPr>
          <p:nvPr>
            <p:ph type="body" sz="quarter" idx="17"/>
          </p:nvPr>
        </p:nvSpPr>
        <p:spPr>
          <a:xfrm>
            <a:off x="704914" y="4976707"/>
            <a:ext cx="10785089" cy="722313"/>
          </a:xfrm>
        </p:spPr>
        <p:txBody>
          <a:bodyPr vert="horz" lIns="91429" tIns="45715" rIns="91429" bIns="45715" rtlCol="0" anchor="t">
            <a:noAutofit/>
          </a:bodyPr>
          <a:lstStyle/>
          <a:p>
            <a:pPr marL="342900" indent="-342900">
              <a:buFont typeface="Arial" panose="020B0604020202020204" pitchFamily="34" charset="0"/>
              <a:buChar char="•"/>
            </a:pPr>
            <a:r>
              <a:rPr lang="en-US" sz="2000">
                <a:latin typeface="Calibri"/>
                <a:cs typeface="Calibri"/>
              </a:rPr>
              <a:t> IoT/Ethernet IP communication enabling smart monitoring features</a:t>
            </a:r>
          </a:p>
          <a:p>
            <a:pPr marL="342900" indent="-342900">
              <a:buFont typeface="Arial" panose="020B0604020202020204" pitchFamily="34" charset="0"/>
              <a:buChar char="•"/>
            </a:pPr>
            <a:r>
              <a:rPr lang="en-US" sz="2000">
                <a:latin typeface="Calibri"/>
                <a:cs typeface="Calibri"/>
              </a:rPr>
              <a:t>Remote monitoring at your fingertips!</a:t>
            </a:r>
          </a:p>
        </p:txBody>
      </p:sp>
      <p:pic>
        <p:nvPicPr>
          <p:cNvPr id="8" name="Picture 7">
            <a:extLst>
              <a:ext uri="{FF2B5EF4-FFF2-40B4-BE49-F238E27FC236}">
                <a16:creationId xmlns:a16="http://schemas.microsoft.com/office/drawing/2014/main" id="{8BA63A71-5588-A540-94E1-0020B939A7BF}"/>
              </a:ext>
            </a:extLst>
          </p:cNvPr>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9933396" y="111302"/>
            <a:ext cx="2039404" cy="16573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466324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63DC0B-FD31-4A87-A7C0-D49427BFE1A1}"/>
              </a:ext>
            </a:extLst>
          </p:cNvPr>
          <p:cNvSpPr>
            <a:spLocks noGrp="1"/>
          </p:cNvSpPr>
          <p:nvPr>
            <p:ph type="title"/>
          </p:nvPr>
        </p:nvSpPr>
        <p:spPr/>
        <p:txBody>
          <a:bodyPr/>
          <a:lstStyle/>
          <a:p>
            <a:r>
              <a:rPr lang="en-US" sz="3550">
                <a:solidFill>
                  <a:srgbClr val="2150A1"/>
                </a:solidFill>
                <a:cs typeface="Calibri"/>
              </a:rPr>
              <a:t>S8VK-X Success Story</a:t>
            </a:r>
            <a:endParaRPr lang="en-US"/>
          </a:p>
        </p:txBody>
      </p:sp>
      <p:pic>
        <p:nvPicPr>
          <p:cNvPr id="6" name="Picture 5" descr="Graphical user interface, website&#10;&#10;Description automatically generated">
            <a:extLst>
              <a:ext uri="{FF2B5EF4-FFF2-40B4-BE49-F238E27FC236}">
                <a16:creationId xmlns:a16="http://schemas.microsoft.com/office/drawing/2014/main" id="{456E97D8-C39C-4D90-9B9C-4E566AE6CC11}"/>
              </a:ext>
            </a:extLst>
          </p:cNvPr>
          <p:cNvPicPr>
            <a:picLocks noChangeAspect="1"/>
          </p:cNvPicPr>
          <p:nvPr/>
        </p:nvPicPr>
        <p:blipFill rotWithShape="1">
          <a:blip r:embed="rId3"/>
          <a:srcRect l="619" t="2526" r="1572" b="1600"/>
          <a:stretch/>
        </p:blipFill>
        <p:spPr>
          <a:xfrm>
            <a:off x="8086892" y="993232"/>
            <a:ext cx="3811897" cy="4803498"/>
          </a:xfrm>
          <a:prstGeom prst="rect">
            <a:avLst/>
          </a:prstGeom>
          <a:ln>
            <a:solidFill>
              <a:schemeClr val="tx1"/>
            </a:solidFill>
          </a:ln>
        </p:spPr>
      </p:pic>
      <p:sp>
        <p:nvSpPr>
          <p:cNvPr id="8" name="Text Placeholder 2">
            <a:extLst>
              <a:ext uri="{FF2B5EF4-FFF2-40B4-BE49-F238E27FC236}">
                <a16:creationId xmlns:a16="http://schemas.microsoft.com/office/drawing/2014/main" id="{41B6C9AB-B0C2-4B31-9C20-6800A5A2AB20}"/>
              </a:ext>
            </a:extLst>
          </p:cNvPr>
          <p:cNvSpPr txBox="1">
            <a:spLocks/>
          </p:cNvSpPr>
          <p:nvPr/>
        </p:nvSpPr>
        <p:spPr>
          <a:xfrm>
            <a:off x="409220" y="990434"/>
            <a:ext cx="7540633" cy="4801575"/>
          </a:xfrm>
          <a:prstGeom prst="rect">
            <a:avLst/>
          </a:prstGeom>
          <a:solidFill>
            <a:srgbClr val="004875"/>
          </a:solidFill>
          <a:ln>
            <a:noFill/>
          </a:ln>
        </p:spPr>
        <p:txBody>
          <a:bodyPr vert="horz" lIns="91405" tIns="45703" rIns="91405" bIns="45703" rtlCol="0" anchor="ctr">
            <a:normAutofit/>
          </a:bodyPr>
          <a:lstStyle>
            <a:lvl1pPr marL="0" indent="0" algn="l" defTabSz="514350" rtl="0" eaLnBrk="1" latinLnBrk="0" hangingPunct="1">
              <a:spcBef>
                <a:spcPts val="0"/>
              </a:spcBef>
              <a:spcAft>
                <a:spcPts val="450"/>
              </a:spcAft>
              <a:buFont typeface="Arial" pitchFamily="34" charset="0"/>
              <a:buNone/>
              <a:tabLst>
                <a:tab pos="342900" algn="l"/>
                <a:tab pos="685800" algn="l"/>
                <a:tab pos="1028700" algn="l"/>
                <a:tab pos="1371600" algn="l"/>
              </a:tabLst>
              <a:defRPr sz="1800" kern="1200">
                <a:solidFill>
                  <a:srgbClr val="59595B"/>
                </a:solidFill>
                <a:latin typeface="Calibri" panose="020F0502020204030204" pitchFamily="34" charset="0"/>
                <a:ea typeface="+mn-ea"/>
                <a:cs typeface="+mn-cs"/>
              </a:defRPr>
            </a:lvl1pPr>
            <a:lvl2pPr marL="346472" indent="-173831" algn="l" defTabSz="514350" rtl="0" eaLnBrk="1" latinLnBrk="0" hangingPunct="1">
              <a:spcBef>
                <a:spcPts val="0"/>
              </a:spcBef>
              <a:spcAft>
                <a:spcPts val="450"/>
              </a:spcAft>
              <a:buFont typeface="Arial" panose="020B0604020202020204"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2pPr>
            <a:lvl3pPr marL="686991" indent="-170260" algn="l" defTabSz="514350" rtl="0" eaLnBrk="1" latinLnBrk="0" hangingPunct="1">
              <a:spcBef>
                <a:spcPts val="0"/>
              </a:spcBef>
              <a:spcAft>
                <a:spcPts val="450"/>
              </a:spcAft>
              <a:buFont typeface="Myriad Pro" pitchFamily="34" charset="0"/>
              <a:buChar char="º"/>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3pPr>
            <a:lvl4pPr marL="1028700" indent="-170260" algn="l" defTabSz="514350" rtl="0" eaLnBrk="1" latinLnBrk="0" hangingPunct="1">
              <a:spcBef>
                <a:spcPts val="0"/>
              </a:spcBef>
              <a:spcAft>
                <a:spcPts val="450"/>
              </a:spcAft>
              <a:buFont typeface="Arial" pitchFamily="34" charset="0"/>
              <a:buChar char="‒"/>
              <a:tabLst>
                <a:tab pos="257175" algn="l"/>
                <a:tab pos="513160" algn="l"/>
                <a:tab pos="770335" algn="l"/>
                <a:tab pos="1029891" algn="l"/>
              </a:tabLst>
              <a:defRPr sz="1500" kern="1200" spc="-113">
                <a:solidFill>
                  <a:srgbClr val="59595B"/>
                </a:solidFill>
                <a:latin typeface="Calibri" panose="020F0502020204030204" pitchFamily="34" charset="0"/>
                <a:ea typeface="+mn-ea"/>
                <a:cs typeface="+mn-cs"/>
              </a:defRPr>
            </a:lvl4pPr>
            <a:lvl5pPr marL="1372791" indent="-170260" algn="l" defTabSz="514350" rtl="0" eaLnBrk="1" latinLnBrk="0" hangingPunct="1">
              <a:spcBef>
                <a:spcPts val="0"/>
              </a:spcBef>
              <a:spcAft>
                <a:spcPts val="450"/>
              </a:spcAft>
              <a:buFont typeface="Arial"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5pPr>
            <a:lvl6pPr marL="1885724"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58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44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301"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b="1" dirty="0">
                <a:solidFill>
                  <a:srgbClr val="FFC000"/>
                </a:solidFill>
                <a:latin typeface="Calibri"/>
                <a:cs typeface="Calibri"/>
              </a:rPr>
              <a:t>Challenge:</a:t>
            </a:r>
          </a:p>
          <a:p>
            <a:r>
              <a:rPr lang="en-US" dirty="0">
                <a:solidFill>
                  <a:schemeClr val="accent1">
                    <a:lumMod val="20000"/>
                    <a:lumOff val="80000"/>
                  </a:schemeClr>
                </a:solidFill>
                <a:latin typeface="Calibri"/>
                <a:cs typeface="Calibri"/>
              </a:rPr>
              <a:t>A global auto manufacturer experienced multiple power supply failures using a competitor's power supply. The failed power supply caused significant unplanned downtime in their plastic forming station.  Typical unplanned downtime cost in auto manufacturing is $765K/hour.</a:t>
            </a:r>
          </a:p>
          <a:p>
            <a:endParaRPr lang="en-US" dirty="0">
              <a:solidFill>
                <a:schemeClr val="accent1">
                  <a:lumMod val="20000"/>
                  <a:lumOff val="80000"/>
                </a:schemeClr>
              </a:solidFill>
              <a:cs typeface="Calibri"/>
            </a:endParaRPr>
          </a:p>
          <a:p>
            <a:pPr>
              <a:defRPr/>
            </a:pPr>
            <a:r>
              <a:rPr lang="en-US" altLang="ja-JP" b="1" dirty="0">
                <a:solidFill>
                  <a:srgbClr val="FFC000"/>
                </a:solidFill>
                <a:latin typeface="Calibri"/>
                <a:cs typeface="Calibri"/>
              </a:rPr>
              <a:t>Solution: </a:t>
            </a:r>
            <a:r>
              <a:rPr lang="en-US" altLang="ja-JP" dirty="0">
                <a:solidFill>
                  <a:schemeClr val="accent1">
                    <a:lumMod val="20000"/>
                    <a:lumOff val="80000"/>
                  </a:schemeClr>
                </a:solidFill>
                <a:latin typeface="Calibri"/>
                <a:cs typeface="Calibri"/>
              </a:rPr>
              <a:t>The customer learned about the S8VK-X’s monitoring features and found it beneficial in preventing unexpected failures. They also had experience with Omron’s S8VS power supply and found it to have excellent reliability.</a:t>
            </a:r>
            <a:endParaRPr lang="en-US" altLang="ja-JP" b="1" dirty="0">
              <a:solidFill>
                <a:schemeClr val="accent1">
                  <a:lumMod val="20000"/>
                  <a:lumOff val="80000"/>
                </a:schemeClr>
              </a:solidFill>
              <a:latin typeface="Calibri"/>
              <a:cs typeface="Calibri"/>
            </a:endParaRPr>
          </a:p>
          <a:p>
            <a:pPr>
              <a:defRPr/>
            </a:pPr>
            <a:endParaRPr lang="en-US" altLang="ja-JP" dirty="0">
              <a:solidFill>
                <a:schemeClr val="accent1">
                  <a:lumMod val="20000"/>
                  <a:lumOff val="80000"/>
                </a:schemeClr>
              </a:solidFill>
              <a:cs typeface="Calibri"/>
            </a:endParaRPr>
          </a:p>
          <a:p>
            <a:pPr>
              <a:defRPr/>
            </a:pPr>
            <a:r>
              <a:rPr lang="en-US" altLang="ja-JP" b="1" dirty="0">
                <a:solidFill>
                  <a:srgbClr val="FFC000"/>
                </a:solidFill>
                <a:latin typeface="Calibri"/>
                <a:cs typeface="Calibri"/>
              </a:rPr>
              <a:t>Results </a:t>
            </a:r>
            <a:r>
              <a:rPr lang="en-US" altLang="ja-JP" b="1" dirty="0">
                <a:solidFill>
                  <a:schemeClr val="accent1">
                    <a:lumMod val="20000"/>
                    <a:lumOff val="80000"/>
                  </a:schemeClr>
                </a:solidFill>
                <a:latin typeface="Calibri"/>
                <a:cs typeface="Calibri"/>
              </a:rPr>
              <a:t>: </a:t>
            </a:r>
            <a:r>
              <a:rPr lang="en-US" altLang="ja-JP" dirty="0">
                <a:solidFill>
                  <a:schemeClr val="accent1">
                    <a:lumMod val="20000"/>
                    <a:lumOff val="80000"/>
                  </a:schemeClr>
                </a:solidFill>
                <a:latin typeface="Calibri"/>
                <a:cs typeface="Calibri"/>
              </a:rPr>
              <a:t>The customer switched to the S8VK-X as the global power supply and started to upgrade all of their equipment panels throughout the various plants.  This customer calculated their average payback period per S8VK-X  was 18 months</a:t>
            </a:r>
          </a:p>
        </p:txBody>
      </p:sp>
      <p:grpSp>
        <p:nvGrpSpPr>
          <p:cNvPr id="11" name="Group 10">
            <a:extLst>
              <a:ext uri="{FF2B5EF4-FFF2-40B4-BE49-F238E27FC236}">
                <a16:creationId xmlns:a16="http://schemas.microsoft.com/office/drawing/2014/main" id="{791FC56B-82B7-47A6-BAB0-3F7B79F41AF9}"/>
              </a:ext>
            </a:extLst>
          </p:cNvPr>
          <p:cNvGrpSpPr/>
          <p:nvPr/>
        </p:nvGrpSpPr>
        <p:grpSpPr>
          <a:xfrm>
            <a:off x="487900" y="2220803"/>
            <a:ext cx="6756914" cy="543030"/>
            <a:chOff x="652949" y="2080507"/>
            <a:chExt cx="6756914" cy="543030"/>
          </a:xfrm>
        </p:grpSpPr>
        <p:sp>
          <p:nvSpPr>
            <p:cNvPr id="9" name="Rectangle 8">
              <a:extLst>
                <a:ext uri="{FF2B5EF4-FFF2-40B4-BE49-F238E27FC236}">
                  <a16:creationId xmlns:a16="http://schemas.microsoft.com/office/drawing/2014/main" id="{E76BE733-2D21-4F2E-ADA3-657E3D3F56F5}"/>
                </a:ext>
              </a:extLst>
            </p:cNvPr>
            <p:cNvSpPr/>
            <p:nvPr/>
          </p:nvSpPr>
          <p:spPr>
            <a:xfrm>
              <a:off x="5604202" y="2080507"/>
              <a:ext cx="1805661" cy="278944"/>
            </a:xfrm>
            <a:prstGeom prst="rect">
              <a:avLst/>
            </a:prstGeom>
            <a:noFill/>
            <a:ln>
              <a:solidFill>
                <a:schemeClr val="accent6"/>
              </a:solidFill>
            </a:ln>
          </p:spPr>
          <p:style>
            <a:lnRef idx="2">
              <a:schemeClr val="accent1"/>
            </a:lnRef>
            <a:fillRef idx="1">
              <a:schemeClr val="lt1"/>
            </a:fillRef>
            <a:effectRef idx="0">
              <a:schemeClr val="accent1"/>
            </a:effectRef>
            <a:fontRef idx="minor">
              <a:schemeClr val="dk1"/>
            </a:fontRef>
          </p:style>
          <p:txBody>
            <a:bodyPr lIns="45720" rIns="45720" rtlCol="0" anchor="ctr">
              <a:noAutofit/>
            </a:bodyPr>
            <a:lstStyle/>
            <a:p>
              <a:pPr algn="ctr">
                <a:spcAft>
                  <a:spcPts val="300"/>
                </a:spcAft>
              </a:pPr>
              <a:endParaRPr lang="en-US">
                <a:latin typeface="Calibri" panose="020F0502020204030204" pitchFamily="34" charset="0"/>
              </a:endParaRPr>
            </a:p>
          </p:txBody>
        </p:sp>
        <p:sp>
          <p:nvSpPr>
            <p:cNvPr id="10" name="Rectangle 9">
              <a:extLst>
                <a:ext uri="{FF2B5EF4-FFF2-40B4-BE49-F238E27FC236}">
                  <a16:creationId xmlns:a16="http://schemas.microsoft.com/office/drawing/2014/main" id="{EB92E612-C682-4BE2-A6EE-9410F4866CC1}"/>
                </a:ext>
              </a:extLst>
            </p:cNvPr>
            <p:cNvSpPr/>
            <p:nvPr/>
          </p:nvSpPr>
          <p:spPr>
            <a:xfrm>
              <a:off x="652949" y="2328088"/>
              <a:ext cx="4949833" cy="295449"/>
            </a:xfrm>
            <a:prstGeom prst="rect">
              <a:avLst/>
            </a:prstGeom>
            <a:noFill/>
            <a:ln>
              <a:solidFill>
                <a:schemeClr val="accent6"/>
              </a:solidFill>
            </a:ln>
          </p:spPr>
          <p:style>
            <a:lnRef idx="2">
              <a:schemeClr val="accent1"/>
            </a:lnRef>
            <a:fillRef idx="1">
              <a:schemeClr val="lt1"/>
            </a:fillRef>
            <a:effectRef idx="0">
              <a:schemeClr val="accent1"/>
            </a:effectRef>
            <a:fontRef idx="minor">
              <a:schemeClr val="dk1"/>
            </a:fontRef>
          </p:style>
          <p:txBody>
            <a:bodyPr lIns="45720" rIns="45720" rtlCol="0" anchor="ctr">
              <a:noAutofit/>
            </a:bodyPr>
            <a:lstStyle/>
            <a:p>
              <a:pPr algn="ctr">
                <a:spcAft>
                  <a:spcPts val="300"/>
                </a:spcAft>
              </a:pPr>
              <a:endParaRPr lang="en-US">
                <a:latin typeface="Calibri" panose="020F0502020204030204" pitchFamily="34" charset="0"/>
              </a:endParaRPr>
            </a:p>
          </p:txBody>
        </p:sp>
      </p:grpSp>
      <p:grpSp>
        <p:nvGrpSpPr>
          <p:cNvPr id="15" name="Group 14">
            <a:extLst>
              <a:ext uri="{FF2B5EF4-FFF2-40B4-BE49-F238E27FC236}">
                <a16:creationId xmlns:a16="http://schemas.microsoft.com/office/drawing/2014/main" id="{2210F605-9304-4337-8694-4213D8D68EA9}"/>
              </a:ext>
            </a:extLst>
          </p:cNvPr>
          <p:cNvGrpSpPr/>
          <p:nvPr/>
        </p:nvGrpSpPr>
        <p:grpSpPr>
          <a:xfrm>
            <a:off x="2451982" y="3145106"/>
            <a:ext cx="4694002" cy="567788"/>
            <a:chOff x="2600526" y="3004810"/>
            <a:chExt cx="4694002" cy="567788"/>
          </a:xfrm>
        </p:grpSpPr>
        <p:sp>
          <p:nvSpPr>
            <p:cNvPr id="13" name="Rectangle 12">
              <a:extLst>
                <a:ext uri="{FF2B5EF4-FFF2-40B4-BE49-F238E27FC236}">
                  <a16:creationId xmlns:a16="http://schemas.microsoft.com/office/drawing/2014/main" id="{D5BAAC43-AAAA-4B5B-9D1C-B7B0BF828E1E}"/>
                </a:ext>
              </a:extLst>
            </p:cNvPr>
            <p:cNvSpPr/>
            <p:nvPr/>
          </p:nvSpPr>
          <p:spPr>
            <a:xfrm>
              <a:off x="4597606" y="3004810"/>
              <a:ext cx="2696922" cy="278944"/>
            </a:xfrm>
            <a:prstGeom prst="rect">
              <a:avLst/>
            </a:prstGeom>
            <a:noFill/>
            <a:ln>
              <a:solidFill>
                <a:schemeClr val="accent6"/>
              </a:solidFill>
            </a:ln>
          </p:spPr>
          <p:style>
            <a:lnRef idx="2">
              <a:schemeClr val="accent1"/>
            </a:lnRef>
            <a:fillRef idx="1">
              <a:schemeClr val="lt1"/>
            </a:fillRef>
            <a:effectRef idx="0">
              <a:schemeClr val="accent1"/>
            </a:effectRef>
            <a:fontRef idx="minor">
              <a:schemeClr val="dk1"/>
            </a:fontRef>
          </p:style>
          <p:txBody>
            <a:bodyPr rot="0" spcFirstLastPara="0" vert="horz" wrap="square" lIns="45720" tIns="45720" rIns="4572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spcAft>
                  <a:spcPts val="300"/>
                </a:spcAft>
              </a:pPr>
              <a:endParaRPr lang="en-US">
                <a:latin typeface="Calibri" panose="020F0502020204030204" pitchFamily="34" charset="0"/>
              </a:endParaRPr>
            </a:p>
          </p:txBody>
        </p:sp>
        <p:sp>
          <p:nvSpPr>
            <p:cNvPr id="14" name="Rectangle 13">
              <a:extLst>
                <a:ext uri="{FF2B5EF4-FFF2-40B4-BE49-F238E27FC236}">
                  <a16:creationId xmlns:a16="http://schemas.microsoft.com/office/drawing/2014/main" id="{DE8D8D31-920F-49E1-88D1-A573386545EA}"/>
                </a:ext>
              </a:extLst>
            </p:cNvPr>
            <p:cNvSpPr/>
            <p:nvPr/>
          </p:nvSpPr>
          <p:spPr>
            <a:xfrm>
              <a:off x="2600526" y="3285402"/>
              <a:ext cx="2886728" cy="287196"/>
            </a:xfrm>
            <a:prstGeom prst="rect">
              <a:avLst/>
            </a:prstGeom>
            <a:noFill/>
            <a:ln>
              <a:solidFill>
                <a:schemeClr val="accent6"/>
              </a:solidFill>
            </a:ln>
          </p:spPr>
          <p:style>
            <a:lnRef idx="2">
              <a:schemeClr val="accent1"/>
            </a:lnRef>
            <a:fillRef idx="1">
              <a:schemeClr val="lt1"/>
            </a:fillRef>
            <a:effectRef idx="0">
              <a:schemeClr val="accent1"/>
            </a:effectRef>
            <a:fontRef idx="minor">
              <a:schemeClr val="dk1"/>
            </a:fontRef>
          </p:style>
          <p:txBody>
            <a:bodyPr rot="0" spcFirstLastPara="0" vert="horz" wrap="square" lIns="45720" tIns="45720" rIns="4572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spcAft>
                  <a:spcPts val="300"/>
                </a:spcAft>
              </a:pPr>
              <a:endParaRPr lang="en-US">
                <a:latin typeface="Calibri" panose="020F0502020204030204" pitchFamily="34" charset="0"/>
              </a:endParaRPr>
            </a:p>
          </p:txBody>
        </p:sp>
      </p:grpSp>
      <p:grpSp>
        <p:nvGrpSpPr>
          <p:cNvPr id="18" name="Group 17">
            <a:extLst>
              <a:ext uri="{FF2B5EF4-FFF2-40B4-BE49-F238E27FC236}">
                <a16:creationId xmlns:a16="http://schemas.microsoft.com/office/drawing/2014/main" id="{D7FA0A2A-CFF2-4CFC-8F01-08A1679563FE}"/>
              </a:ext>
            </a:extLst>
          </p:cNvPr>
          <p:cNvGrpSpPr/>
          <p:nvPr/>
        </p:nvGrpSpPr>
        <p:grpSpPr>
          <a:xfrm>
            <a:off x="479663" y="4894679"/>
            <a:ext cx="5799827" cy="559537"/>
            <a:chOff x="479663" y="4894679"/>
            <a:chExt cx="5799827" cy="559537"/>
          </a:xfrm>
        </p:grpSpPr>
        <p:sp>
          <p:nvSpPr>
            <p:cNvPr id="16" name="Rectangle 15">
              <a:extLst>
                <a:ext uri="{FF2B5EF4-FFF2-40B4-BE49-F238E27FC236}">
                  <a16:creationId xmlns:a16="http://schemas.microsoft.com/office/drawing/2014/main" id="{70F0EFBB-06F4-4B0A-8109-47D588747A9F}"/>
                </a:ext>
              </a:extLst>
            </p:cNvPr>
            <p:cNvSpPr/>
            <p:nvPr/>
          </p:nvSpPr>
          <p:spPr>
            <a:xfrm>
              <a:off x="4028198" y="4894679"/>
              <a:ext cx="2251292" cy="278944"/>
            </a:xfrm>
            <a:prstGeom prst="rect">
              <a:avLst/>
            </a:prstGeom>
            <a:noFill/>
            <a:ln>
              <a:solidFill>
                <a:schemeClr val="accent6"/>
              </a:solidFill>
            </a:ln>
          </p:spPr>
          <p:style>
            <a:lnRef idx="2">
              <a:schemeClr val="accent1"/>
            </a:lnRef>
            <a:fillRef idx="1">
              <a:schemeClr val="lt1"/>
            </a:fillRef>
            <a:effectRef idx="0">
              <a:schemeClr val="accent1"/>
            </a:effectRef>
            <a:fontRef idx="minor">
              <a:schemeClr val="dk1"/>
            </a:fontRef>
          </p:style>
          <p:txBody>
            <a:bodyPr rot="0" spcFirstLastPara="0" vert="horz" wrap="square" lIns="45720" tIns="45720" rIns="4572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spcAft>
                  <a:spcPts val="300"/>
                </a:spcAft>
              </a:pPr>
              <a:endParaRPr lang="en-US">
                <a:latin typeface="Calibri" panose="020F0502020204030204" pitchFamily="34" charset="0"/>
              </a:endParaRPr>
            </a:p>
          </p:txBody>
        </p:sp>
        <p:sp>
          <p:nvSpPr>
            <p:cNvPr id="17" name="Rectangle 16">
              <a:extLst>
                <a:ext uri="{FF2B5EF4-FFF2-40B4-BE49-F238E27FC236}">
                  <a16:creationId xmlns:a16="http://schemas.microsoft.com/office/drawing/2014/main" id="{D8DC6706-F4D6-4A0E-94AA-8413EDBC22B9}"/>
                </a:ext>
              </a:extLst>
            </p:cNvPr>
            <p:cNvSpPr/>
            <p:nvPr/>
          </p:nvSpPr>
          <p:spPr>
            <a:xfrm>
              <a:off x="479663" y="5175272"/>
              <a:ext cx="1062944" cy="278944"/>
            </a:xfrm>
            <a:prstGeom prst="rect">
              <a:avLst/>
            </a:prstGeom>
            <a:noFill/>
            <a:ln>
              <a:solidFill>
                <a:srgbClr val="FFFF00"/>
              </a:solidFill>
            </a:ln>
          </p:spPr>
          <p:style>
            <a:lnRef idx="2">
              <a:schemeClr val="accent1"/>
            </a:lnRef>
            <a:fillRef idx="1">
              <a:schemeClr val="lt1"/>
            </a:fillRef>
            <a:effectRef idx="0">
              <a:schemeClr val="accent1"/>
            </a:effectRef>
            <a:fontRef idx="minor">
              <a:schemeClr val="dk1"/>
            </a:fontRef>
          </p:style>
          <p:txBody>
            <a:bodyPr rot="0" spcFirstLastPara="0" vert="horz" wrap="square" lIns="45720" tIns="45720" rIns="4572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spcAft>
                  <a:spcPts val="300"/>
                </a:spcAft>
              </a:pPr>
              <a:endParaRPr lang="en-US">
                <a:latin typeface="Calibri" panose="020F0502020204030204" pitchFamily="34" charset="0"/>
              </a:endParaRPr>
            </a:p>
          </p:txBody>
        </p:sp>
      </p:grpSp>
      <p:sp>
        <p:nvSpPr>
          <p:cNvPr id="3" name="TextBox 2">
            <a:extLst>
              <a:ext uri="{FF2B5EF4-FFF2-40B4-BE49-F238E27FC236}">
                <a16:creationId xmlns:a16="http://schemas.microsoft.com/office/drawing/2014/main" id="{0D54E9A8-7854-4228-9A57-0000B7BCDA80}"/>
              </a:ext>
            </a:extLst>
          </p:cNvPr>
          <p:cNvSpPr txBox="1"/>
          <p:nvPr/>
        </p:nvSpPr>
        <p:spPr>
          <a:xfrm>
            <a:off x="913011" y="405034"/>
            <a:ext cx="10435403" cy="646331"/>
          </a:xfrm>
          <a:prstGeom prst="rect">
            <a:avLst/>
          </a:prstGeom>
          <a:noFill/>
        </p:spPr>
        <p:txBody>
          <a:bodyPr rot="0" spcFirstLastPara="0" vertOverflow="overflow" horzOverflow="overflow" vert="horz" wrap="square" lIns="45720" tIns="45720" rIns="45720" bIns="45720" numCol="1" spcCol="0" rtlCol="0" fromWordArt="0" anchor="ctr" anchorCtr="0" forceAA="0" compatLnSpc="1">
            <a:prstTxWarp prst="textNoShape">
              <a:avLst/>
            </a:prstTxWarp>
            <a:spAutoFit/>
          </a:bodyPr>
          <a:lstStyle/>
          <a:p>
            <a:pPr>
              <a:spcAft>
                <a:spcPts val="300"/>
              </a:spcAft>
            </a:pPr>
            <a:r>
              <a:rPr lang="en-US" dirty="0">
                <a:latin typeface="Myriad Pro"/>
              </a:rPr>
              <a:t>Automotive company minimizes machine downtime by automating the monitoring their power supplies</a:t>
            </a:r>
            <a:endParaRPr lang="en-US" dirty="0"/>
          </a:p>
        </p:txBody>
      </p:sp>
    </p:spTree>
    <p:extLst>
      <p:ext uri="{BB962C8B-B14F-4D97-AF65-F5344CB8AC3E}">
        <p14:creationId xmlns:p14="http://schemas.microsoft.com/office/powerpoint/2010/main" val="931326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739DC-5D8F-4F3D-BDB6-F52822B69AD8}"/>
              </a:ext>
            </a:extLst>
          </p:cNvPr>
          <p:cNvSpPr>
            <a:spLocks noGrp="1"/>
          </p:cNvSpPr>
          <p:nvPr>
            <p:ph type="title"/>
          </p:nvPr>
        </p:nvSpPr>
        <p:spPr/>
        <p:txBody>
          <a:bodyPr/>
          <a:lstStyle/>
          <a:p>
            <a:r>
              <a:rPr lang="en-US" sz="3550">
                <a:solidFill>
                  <a:srgbClr val="2150A1"/>
                </a:solidFill>
                <a:cs typeface="Calibri"/>
              </a:rPr>
              <a:t>S8VK-X Power Supply</a:t>
            </a:r>
            <a:endParaRPr lang="en-US"/>
          </a:p>
        </p:txBody>
      </p:sp>
      <p:pic>
        <p:nvPicPr>
          <p:cNvPr id="4" name="Picture 3" descr="Graphical user interface&#10;&#10;Description automatically generated">
            <a:hlinkClick r:id="rId3"/>
            <a:extLst>
              <a:ext uri="{FF2B5EF4-FFF2-40B4-BE49-F238E27FC236}">
                <a16:creationId xmlns:a16="http://schemas.microsoft.com/office/drawing/2014/main" id="{73A43D67-ED33-48B3-8BB7-4B00436EE67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76675" y="768045"/>
            <a:ext cx="7449050" cy="3300889"/>
          </a:xfrm>
          <a:prstGeom prst="rect">
            <a:avLst/>
          </a:prstGeom>
        </p:spPr>
      </p:pic>
      <p:grpSp>
        <p:nvGrpSpPr>
          <p:cNvPr id="9" name="Group 8">
            <a:extLst>
              <a:ext uri="{FF2B5EF4-FFF2-40B4-BE49-F238E27FC236}">
                <a16:creationId xmlns:a16="http://schemas.microsoft.com/office/drawing/2014/main" id="{7928A1C5-AB16-4667-9148-A6E436402B13}"/>
              </a:ext>
            </a:extLst>
          </p:cNvPr>
          <p:cNvGrpSpPr/>
          <p:nvPr/>
        </p:nvGrpSpPr>
        <p:grpSpPr>
          <a:xfrm>
            <a:off x="8580320" y="4142928"/>
            <a:ext cx="3007065" cy="2196066"/>
            <a:chOff x="8580320" y="4142928"/>
            <a:chExt cx="3007065" cy="2196066"/>
          </a:xfrm>
        </p:grpSpPr>
        <p:pic>
          <p:nvPicPr>
            <p:cNvPr id="6" name="Picture 5">
              <a:extLst>
                <a:ext uri="{FF2B5EF4-FFF2-40B4-BE49-F238E27FC236}">
                  <a16:creationId xmlns:a16="http://schemas.microsoft.com/office/drawing/2014/main" id="{D2726EA4-F61B-4F66-BB02-B053FFBBAA1A}"/>
                </a:ext>
              </a:extLst>
            </p:cNvPr>
            <p:cNvPicPr>
              <a:picLocks noChangeAspect="1"/>
            </p:cNvPicPr>
            <p:nvPr/>
          </p:nvPicPr>
          <p:blipFill>
            <a:blip r:embed="rId5"/>
            <a:stretch>
              <a:fillRect/>
            </a:stretch>
          </p:blipFill>
          <p:spPr>
            <a:xfrm>
              <a:off x="8580320" y="4885643"/>
              <a:ext cx="3007065" cy="1453351"/>
            </a:xfrm>
            <a:prstGeom prst="rect">
              <a:avLst/>
            </a:prstGeom>
          </p:spPr>
        </p:pic>
        <p:sp>
          <p:nvSpPr>
            <p:cNvPr id="8" name="Line Callout 3 (Accent Bar) 42">
              <a:extLst>
                <a:ext uri="{FF2B5EF4-FFF2-40B4-BE49-F238E27FC236}">
                  <a16:creationId xmlns:a16="http://schemas.microsoft.com/office/drawing/2014/main" id="{942CCEDC-3975-4A4D-BC73-9B42A76AB6BE}"/>
                </a:ext>
              </a:extLst>
            </p:cNvPr>
            <p:cNvSpPr/>
            <p:nvPr/>
          </p:nvSpPr>
          <p:spPr>
            <a:xfrm>
              <a:off x="9299903" y="4142928"/>
              <a:ext cx="1757703" cy="679737"/>
            </a:xfrm>
            <a:prstGeom prst="accentCallout3">
              <a:avLst>
                <a:gd name="adj1" fmla="val 18750"/>
                <a:gd name="adj2" fmla="val -1412"/>
                <a:gd name="adj3" fmla="val 18751"/>
                <a:gd name="adj4" fmla="val -13441"/>
                <a:gd name="adj5" fmla="val 90582"/>
                <a:gd name="adj6" fmla="val -12921"/>
                <a:gd name="adj7" fmla="val -267872"/>
                <a:gd name="adj8" fmla="val -53322"/>
              </a:avLst>
            </a:prstGeom>
            <a:noFill/>
            <a:ln w="19050">
              <a:tailEnd type="oval"/>
            </a:ln>
          </p:spPr>
          <p:style>
            <a:lnRef idx="2">
              <a:schemeClr val="accent1"/>
            </a:lnRef>
            <a:fillRef idx="1">
              <a:schemeClr val="lt1"/>
            </a:fillRef>
            <a:effectRef idx="0">
              <a:schemeClr val="accent1"/>
            </a:effectRef>
            <a:fontRef idx="minor">
              <a:schemeClr val="dk1"/>
            </a:fontRef>
          </p:style>
          <p:txBody>
            <a:bodyPr lIns="45720" rIns="45720" rtlCol="0" anchor="ctr">
              <a:noAutofit/>
            </a:bodyPr>
            <a:lstStyle/>
            <a:p>
              <a:pPr>
                <a:spcAft>
                  <a:spcPts val="300"/>
                </a:spcAft>
              </a:pPr>
              <a:r>
                <a:rPr lang="en-US" sz="1200">
                  <a:solidFill>
                    <a:srgbClr val="0072BC"/>
                  </a:solidFill>
                  <a:latin typeface="Calibri" panose="020F0502020204030204" pitchFamily="34" charset="0"/>
                </a:rPr>
                <a:t>Calculates remaining life by monitoring capacitor temperature &amp; run time</a:t>
              </a:r>
            </a:p>
            <a:p>
              <a:pPr>
                <a:spcAft>
                  <a:spcPts val="300"/>
                </a:spcAft>
              </a:pPr>
              <a:endParaRPr lang="en-US" sz="1200">
                <a:solidFill>
                  <a:srgbClr val="0072BC"/>
                </a:solidFill>
                <a:latin typeface="Calibri" panose="020F0502020204030204" pitchFamily="34" charset="0"/>
              </a:endParaRPr>
            </a:p>
          </p:txBody>
        </p:sp>
      </p:grpSp>
      <p:grpSp>
        <p:nvGrpSpPr>
          <p:cNvPr id="14" name="Group 13">
            <a:extLst>
              <a:ext uri="{FF2B5EF4-FFF2-40B4-BE49-F238E27FC236}">
                <a16:creationId xmlns:a16="http://schemas.microsoft.com/office/drawing/2014/main" id="{2D72EBD1-D8B4-4A97-ABA3-29999C9B5B59}"/>
              </a:ext>
            </a:extLst>
          </p:cNvPr>
          <p:cNvGrpSpPr/>
          <p:nvPr/>
        </p:nvGrpSpPr>
        <p:grpSpPr>
          <a:xfrm>
            <a:off x="3515907" y="5065020"/>
            <a:ext cx="2203159" cy="1068308"/>
            <a:chOff x="3515907" y="5065020"/>
            <a:chExt cx="2203159" cy="1068308"/>
          </a:xfrm>
        </p:grpSpPr>
        <p:sp>
          <p:nvSpPr>
            <p:cNvPr id="11" name="Line Callout 3 (Accent Bar) 42">
              <a:extLst>
                <a:ext uri="{FF2B5EF4-FFF2-40B4-BE49-F238E27FC236}">
                  <a16:creationId xmlns:a16="http://schemas.microsoft.com/office/drawing/2014/main" id="{66DB066E-8EF7-4AB1-9CA9-9831E42A0725}"/>
                </a:ext>
              </a:extLst>
            </p:cNvPr>
            <p:cNvSpPr/>
            <p:nvPr/>
          </p:nvSpPr>
          <p:spPr>
            <a:xfrm>
              <a:off x="3961363" y="5065020"/>
              <a:ext cx="1757703" cy="679737"/>
            </a:xfrm>
            <a:prstGeom prst="accentCallout3">
              <a:avLst>
                <a:gd name="adj1" fmla="val 18750"/>
                <a:gd name="adj2" fmla="val -1412"/>
                <a:gd name="adj3" fmla="val 18751"/>
                <a:gd name="adj4" fmla="val -13441"/>
                <a:gd name="adj5" fmla="val 90582"/>
                <a:gd name="adj6" fmla="val -12921"/>
                <a:gd name="adj7" fmla="val -267872"/>
                <a:gd name="adj8" fmla="val -53322"/>
              </a:avLst>
            </a:prstGeom>
            <a:noFill/>
            <a:ln w="19050">
              <a:tailEnd type="oval"/>
            </a:ln>
          </p:spPr>
          <p:style>
            <a:lnRef idx="2">
              <a:schemeClr val="accent1"/>
            </a:lnRef>
            <a:fillRef idx="1">
              <a:schemeClr val="lt1"/>
            </a:fillRef>
            <a:effectRef idx="0">
              <a:schemeClr val="accent1"/>
            </a:effectRef>
            <a:fontRef idx="minor">
              <a:schemeClr val="dk1"/>
            </a:fontRef>
          </p:style>
          <p:txBody>
            <a:bodyPr lIns="45720" tIns="45720" rIns="45720" bIns="45720" rtlCol="0" anchor="ctr">
              <a:noAutofit/>
            </a:bodyPr>
            <a:lstStyle/>
            <a:p>
              <a:pPr>
                <a:spcAft>
                  <a:spcPts val="300"/>
                </a:spcAft>
              </a:pPr>
              <a:r>
                <a:rPr lang="en-US" sz="1200">
                  <a:solidFill>
                    <a:srgbClr val="0072BC"/>
                  </a:solidFill>
                  <a:latin typeface="Calibri" panose="020F0502020204030204" pitchFamily="34" charset="0"/>
                </a:rPr>
                <a:t>Ethernet/IP &amp; Modbus TCP communication for remote monitoring</a:t>
              </a:r>
            </a:p>
            <a:p>
              <a:pPr>
                <a:spcAft>
                  <a:spcPts val="300"/>
                </a:spcAft>
              </a:pPr>
              <a:endParaRPr lang="en-US" sz="1200">
                <a:solidFill>
                  <a:srgbClr val="0072BC"/>
                </a:solidFill>
                <a:latin typeface="Calibri" panose="020F0502020204030204" pitchFamily="34" charset="0"/>
              </a:endParaRPr>
            </a:p>
          </p:txBody>
        </p:sp>
        <p:pic>
          <p:nvPicPr>
            <p:cNvPr id="13" name="Picture 12">
              <a:extLst>
                <a:ext uri="{FF2B5EF4-FFF2-40B4-BE49-F238E27FC236}">
                  <a16:creationId xmlns:a16="http://schemas.microsoft.com/office/drawing/2014/main" id="{5B4307CE-2A94-4274-966B-30B73C1B668A}"/>
                </a:ext>
              </a:extLst>
            </p:cNvPr>
            <p:cNvPicPr>
              <a:picLocks noChangeAspect="1"/>
            </p:cNvPicPr>
            <p:nvPr/>
          </p:nvPicPr>
          <p:blipFill>
            <a:blip r:embed="rId6"/>
            <a:stretch>
              <a:fillRect/>
            </a:stretch>
          </p:blipFill>
          <p:spPr>
            <a:xfrm>
              <a:off x="3515907" y="5742244"/>
              <a:ext cx="2086301" cy="391084"/>
            </a:xfrm>
            <a:prstGeom prst="rect">
              <a:avLst/>
            </a:prstGeom>
          </p:spPr>
        </p:pic>
      </p:grpSp>
    </p:spTree>
    <p:extLst>
      <p:ext uri="{BB962C8B-B14F-4D97-AF65-F5344CB8AC3E}">
        <p14:creationId xmlns:p14="http://schemas.microsoft.com/office/powerpoint/2010/main" val="1209412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ECF6E5-1827-4934-B5DC-342EAED68CEE}"/>
              </a:ext>
            </a:extLst>
          </p:cNvPr>
          <p:cNvSpPr>
            <a:spLocks noGrp="1"/>
          </p:cNvSpPr>
          <p:nvPr>
            <p:ph type="title"/>
          </p:nvPr>
        </p:nvSpPr>
        <p:spPr/>
        <p:txBody>
          <a:bodyPr/>
          <a:lstStyle/>
          <a:p>
            <a:r>
              <a:rPr lang="en-US" sz="3550">
                <a:latin typeface="Calibri"/>
                <a:cs typeface="Calibri"/>
              </a:rPr>
              <a:t>Monitoring Software </a:t>
            </a:r>
            <a:r>
              <a:rPr lang="en-US" sz="3550" u="sng">
                <a:latin typeface="Calibri"/>
                <a:cs typeface="Calibri"/>
              </a:rPr>
              <a:t>Included!</a:t>
            </a:r>
            <a:endParaRPr lang="en-US">
              <a:cs typeface="Calibri" panose="020F0502020204030204" pitchFamily="34" charset="0"/>
            </a:endParaRPr>
          </a:p>
        </p:txBody>
      </p:sp>
      <p:grpSp>
        <p:nvGrpSpPr>
          <p:cNvPr id="10" name="Group 9">
            <a:extLst>
              <a:ext uri="{FF2B5EF4-FFF2-40B4-BE49-F238E27FC236}">
                <a16:creationId xmlns:a16="http://schemas.microsoft.com/office/drawing/2014/main" id="{AC91E578-478A-4C69-A6B7-9185B3288563}"/>
              </a:ext>
            </a:extLst>
          </p:cNvPr>
          <p:cNvGrpSpPr/>
          <p:nvPr/>
        </p:nvGrpSpPr>
        <p:grpSpPr>
          <a:xfrm>
            <a:off x="495497" y="585800"/>
            <a:ext cx="11405042" cy="5707099"/>
            <a:chOff x="620290" y="866392"/>
            <a:chExt cx="11273003" cy="5426507"/>
          </a:xfrm>
        </p:grpSpPr>
        <p:pic>
          <p:nvPicPr>
            <p:cNvPr id="4" name="Picture 3" descr="Graphical user interface, website&#10;&#10;Description automatically generated">
              <a:extLst>
                <a:ext uri="{FF2B5EF4-FFF2-40B4-BE49-F238E27FC236}">
                  <a16:creationId xmlns:a16="http://schemas.microsoft.com/office/drawing/2014/main" id="{C0BB93BC-F449-4D65-A4FC-85989B4082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290" y="866392"/>
              <a:ext cx="11273003" cy="54265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 Placeholder 2">
              <a:extLst>
                <a:ext uri="{FF2B5EF4-FFF2-40B4-BE49-F238E27FC236}">
                  <a16:creationId xmlns:a16="http://schemas.microsoft.com/office/drawing/2014/main" id="{784D048C-3894-4A48-A5AB-80E86565CCAB}"/>
                </a:ext>
              </a:extLst>
            </p:cNvPr>
            <p:cNvSpPr txBox="1">
              <a:spLocks/>
            </p:cNvSpPr>
            <p:nvPr/>
          </p:nvSpPr>
          <p:spPr>
            <a:xfrm>
              <a:off x="7221870" y="5202215"/>
              <a:ext cx="2241848" cy="596269"/>
            </a:xfrm>
            <a:prstGeom prst="rect">
              <a:avLst/>
            </a:prstGeom>
            <a:solidFill>
              <a:srgbClr val="004875"/>
            </a:solidFill>
            <a:ln>
              <a:noFill/>
            </a:ln>
          </p:spPr>
          <p:txBody>
            <a:bodyPr vert="horz" lIns="91429" tIns="45715" rIns="91429" bIns="45715" rtlCol="0" anchor="ctr">
              <a:normAutofit fontScale="92500"/>
            </a:bodyPr>
            <a:lstStyle>
              <a:lvl1pPr marL="0" indent="0" algn="l" defTabSz="514350" rtl="0" eaLnBrk="1" latinLnBrk="0" hangingPunct="1">
                <a:spcBef>
                  <a:spcPts val="0"/>
                </a:spcBef>
                <a:spcAft>
                  <a:spcPts val="450"/>
                </a:spcAft>
                <a:buFont typeface="Arial" pitchFamily="34" charset="0"/>
                <a:buNone/>
                <a:tabLst>
                  <a:tab pos="342900" algn="l"/>
                  <a:tab pos="685800" algn="l"/>
                  <a:tab pos="1028700" algn="l"/>
                  <a:tab pos="1371600" algn="l"/>
                </a:tabLst>
                <a:defRPr sz="1800" kern="1200">
                  <a:solidFill>
                    <a:srgbClr val="59595B"/>
                  </a:solidFill>
                  <a:latin typeface="Calibri" panose="020F0502020204030204" pitchFamily="34" charset="0"/>
                  <a:ea typeface="+mn-ea"/>
                  <a:cs typeface="+mn-cs"/>
                </a:defRPr>
              </a:lvl1pPr>
              <a:lvl2pPr marL="346472" indent="-173831" algn="l" defTabSz="514350" rtl="0" eaLnBrk="1" latinLnBrk="0" hangingPunct="1">
                <a:spcBef>
                  <a:spcPts val="0"/>
                </a:spcBef>
                <a:spcAft>
                  <a:spcPts val="450"/>
                </a:spcAft>
                <a:buFont typeface="Arial" panose="020B0604020202020204"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2pPr>
              <a:lvl3pPr marL="686991" indent="-170260" algn="l" defTabSz="514350" rtl="0" eaLnBrk="1" latinLnBrk="0" hangingPunct="1">
                <a:spcBef>
                  <a:spcPts val="0"/>
                </a:spcBef>
                <a:spcAft>
                  <a:spcPts val="450"/>
                </a:spcAft>
                <a:buFont typeface="Myriad Pro" pitchFamily="34" charset="0"/>
                <a:buChar char="º"/>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3pPr>
              <a:lvl4pPr marL="1028700" indent="-170260" algn="l" defTabSz="514350" rtl="0" eaLnBrk="1" latinLnBrk="0" hangingPunct="1">
                <a:spcBef>
                  <a:spcPts val="0"/>
                </a:spcBef>
                <a:spcAft>
                  <a:spcPts val="450"/>
                </a:spcAft>
                <a:buFont typeface="Arial" pitchFamily="34" charset="0"/>
                <a:buChar char="‒"/>
                <a:tabLst>
                  <a:tab pos="257175" algn="l"/>
                  <a:tab pos="513160" algn="l"/>
                  <a:tab pos="770335" algn="l"/>
                  <a:tab pos="1029891" algn="l"/>
                </a:tabLst>
                <a:defRPr sz="1500" kern="1200" spc="-113">
                  <a:solidFill>
                    <a:srgbClr val="59595B"/>
                  </a:solidFill>
                  <a:latin typeface="Calibri" panose="020F0502020204030204" pitchFamily="34" charset="0"/>
                  <a:ea typeface="+mn-ea"/>
                  <a:cs typeface="+mn-cs"/>
                </a:defRPr>
              </a:lvl4pPr>
              <a:lvl5pPr marL="1372791" indent="-170260" algn="l" defTabSz="514350" rtl="0" eaLnBrk="1" latinLnBrk="0" hangingPunct="1">
                <a:spcBef>
                  <a:spcPts val="0"/>
                </a:spcBef>
                <a:spcAft>
                  <a:spcPts val="450"/>
                </a:spcAft>
                <a:buFont typeface="Arial"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5pPr>
              <a:lvl6pPr marL="1885724"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58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44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301"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sz="1200" b="1">
                  <a:solidFill>
                    <a:srgbClr val="FFC000"/>
                  </a:solidFill>
                </a:rPr>
                <a:t>PC Monitoring Tool Dashboard</a:t>
              </a:r>
            </a:p>
            <a:p>
              <a:pPr marL="171450" indent="-171450">
                <a:buFont typeface="Arial" panose="020B0604020202020204" pitchFamily="34" charset="0"/>
                <a:buChar char="•"/>
              </a:pPr>
              <a:r>
                <a:rPr lang="en-US" sz="1200">
                  <a:solidFill>
                    <a:schemeClr val="accent1">
                      <a:lumMod val="20000"/>
                      <a:lumOff val="80000"/>
                    </a:schemeClr>
                  </a:solidFill>
                </a:rPr>
                <a:t>Monitors up to 18 power supplies</a:t>
              </a:r>
            </a:p>
          </p:txBody>
        </p:sp>
      </p:grpSp>
      <p:pic>
        <p:nvPicPr>
          <p:cNvPr id="5" name="Picture 4">
            <a:extLst>
              <a:ext uri="{FF2B5EF4-FFF2-40B4-BE49-F238E27FC236}">
                <a16:creationId xmlns:a16="http://schemas.microsoft.com/office/drawing/2014/main" id="{CCA7A526-85DA-435E-A0EA-625D609B3519}"/>
              </a:ext>
            </a:extLst>
          </p:cNvPr>
          <p:cNvPicPr>
            <a:picLocks noChangeAspect="1"/>
          </p:cNvPicPr>
          <p:nvPr/>
        </p:nvPicPr>
        <p:blipFill>
          <a:blip r:embed="rId4"/>
          <a:stretch>
            <a:fillRect/>
          </a:stretch>
        </p:blipFill>
        <p:spPr>
          <a:xfrm>
            <a:off x="966534" y="1150136"/>
            <a:ext cx="7129506" cy="4032084"/>
          </a:xfrm>
          <a:prstGeom prst="rect">
            <a:avLst/>
          </a:prstGeom>
          <a:ln>
            <a:solidFill>
              <a:schemeClr val="tx1"/>
            </a:solidFill>
          </a:ln>
        </p:spPr>
      </p:pic>
      <p:grpSp>
        <p:nvGrpSpPr>
          <p:cNvPr id="17" name="Group 16"/>
          <p:cNvGrpSpPr/>
          <p:nvPr/>
        </p:nvGrpSpPr>
        <p:grpSpPr>
          <a:xfrm>
            <a:off x="7877176" y="1146064"/>
            <a:ext cx="4052629" cy="3314572"/>
            <a:chOff x="7877176" y="1146064"/>
            <a:chExt cx="4052629" cy="3314572"/>
          </a:xfrm>
        </p:grpSpPr>
        <p:pic>
          <p:nvPicPr>
            <p:cNvPr id="8" name="Picture 7" descr="Graphical user interface&#10;&#10;Description automatically generated">
              <a:extLst>
                <a:ext uri="{FF2B5EF4-FFF2-40B4-BE49-F238E27FC236}">
                  <a16:creationId xmlns:a16="http://schemas.microsoft.com/office/drawing/2014/main" id="{88EBA52C-605D-460E-B4EE-DD4A9518723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49104" y="1146064"/>
              <a:ext cx="3380701" cy="3314572"/>
            </a:xfrm>
            <a:prstGeom prst="rect">
              <a:avLst/>
            </a:prstGeom>
          </p:spPr>
        </p:pic>
        <p:cxnSp>
          <p:nvCxnSpPr>
            <p:cNvPr id="6" name="Straight Connector 5"/>
            <p:cNvCxnSpPr/>
            <p:nvPr/>
          </p:nvCxnSpPr>
          <p:spPr>
            <a:xfrm flipH="1">
              <a:off x="7953376" y="1255208"/>
              <a:ext cx="620947" cy="545017"/>
            </a:xfrm>
            <a:prstGeom prst="line">
              <a:avLst/>
            </a:prstGeom>
            <a:ln w="57150"/>
          </p:spPr>
          <p:style>
            <a:lnRef idx="1">
              <a:schemeClr val="dk1"/>
            </a:lnRef>
            <a:fillRef idx="0">
              <a:schemeClr val="dk1"/>
            </a:fillRef>
            <a:effectRef idx="0">
              <a:schemeClr val="dk1"/>
            </a:effectRef>
            <a:fontRef idx="minor">
              <a:schemeClr val="tx1"/>
            </a:fontRef>
          </p:style>
        </p:cxnSp>
        <p:cxnSp>
          <p:nvCxnSpPr>
            <p:cNvPr id="11" name="Straight Connector 10"/>
            <p:cNvCxnSpPr/>
            <p:nvPr/>
          </p:nvCxnSpPr>
          <p:spPr>
            <a:xfrm flipH="1" flipV="1">
              <a:off x="7877176" y="3343276"/>
              <a:ext cx="697147" cy="1010398"/>
            </a:xfrm>
            <a:prstGeom prst="line">
              <a:avLst/>
            </a:prstGeom>
            <a:ln w="57150"/>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161209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0"/>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50707 TEMPLATE OMRON Automation and Safety">
  <a:themeElements>
    <a:clrScheme name="Omron Palette">
      <a:dk1>
        <a:srgbClr val="000000"/>
      </a:dk1>
      <a:lt1>
        <a:srgbClr val="FFFFFF"/>
      </a:lt1>
      <a:dk2>
        <a:srgbClr val="333333"/>
      </a:dk2>
      <a:lt2>
        <a:srgbClr val="58595B"/>
      </a:lt2>
      <a:accent1>
        <a:srgbClr val="0079C2"/>
      </a:accent1>
      <a:accent2>
        <a:srgbClr val="FF0000"/>
      </a:accent2>
      <a:accent3>
        <a:srgbClr val="33CC33"/>
      </a:accent3>
      <a:accent4>
        <a:srgbClr val="FF6600"/>
      </a:accent4>
      <a:accent5>
        <a:srgbClr val="7030A0"/>
      </a:accent5>
      <a:accent6>
        <a:srgbClr val="FFFF00"/>
      </a:accent6>
      <a:hlink>
        <a:srgbClr val="0079C2"/>
      </a:hlink>
      <a:folHlink>
        <a:srgbClr val="0079C2"/>
      </a:folHlink>
    </a:clrScheme>
    <a:fontScheme name="Omron Fonts">
      <a:majorFont>
        <a:latin typeface="Myriad Pro Light"/>
        <a:ea typeface=""/>
        <a:cs typeface=""/>
      </a:majorFont>
      <a:minorFont>
        <a:latin typeface="Myriad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lIns="45720" rIns="45720" rtlCol="0" anchor="ctr">
        <a:noAutofit/>
      </a:bodyPr>
      <a:lstStyle>
        <a:defPPr algn="ctr">
          <a:spcAft>
            <a:spcPts val="300"/>
          </a:spcAft>
          <a:defRPr dirty="0" smtClean="0">
            <a:latin typeface="Calibri" panose="020F0502020204030204" pitchFamily="34" charset="0"/>
          </a:defRPr>
        </a:defPPr>
      </a:lstStyle>
      <a:style>
        <a:lnRef idx="2">
          <a:schemeClr val="accent1"/>
        </a:lnRef>
        <a:fillRef idx="1">
          <a:schemeClr val="lt1"/>
        </a:fillRef>
        <a:effectRef idx="0">
          <a:schemeClr val="accent1"/>
        </a:effectRef>
        <a:fontRef idx="minor">
          <a:schemeClr val="dk1"/>
        </a:fontRef>
      </a:style>
    </a:spDef>
    <a:txDef>
      <a:spPr>
        <a:noFill/>
      </a:spPr>
      <a:bodyPr wrap="square" lIns="45720" rIns="45720" rtlCol="0" anchor="ctr" anchorCtr="0">
        <a:spAutoFit/>
      </a:bodyPr>
      <a:lstStyle>
        <a:defPPr algn="ctr">
          <a:spcAft>
            <a:spcPts val="300"/>
          </a:spcAft>
          <a:defRPr dirty="0" err="1" smtClean="0">
            <a:solidFill>
              <a:srgbClr val="4D4D4D"/>
            </a:solidFill>
            <a:latin typeface="Calibri" panose="020F0502020204030204"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657</TotalTime>
  <Words>3268</Words>
  <Application>Microsoft Office PowerPoint</Application>
  <PresentationFormat>Custom</PresentationFormat>
  <Paragraphs>350</Paragraphs>
  <Slides>25</Slides>
  <Notes>23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25</vt:i4>
      </vt:variant>
    </vt:vector>
  </HeadingPairs>
  <TitlesOfParts>
    <vt:vector size="34" baseType="lpstr">
      <vt:lpstr>ＭＳ Ｐゴシック</vt:lpstr>
      <vt:lpstr>Arial</vt:lpstr>
      <vt:lpstr>Calibri</vt:lpstr>
      <vt:lpstr>メイリオ</vt:lpstr>
      <vt:lpstr>Meiryo UI</vt:lpstr>
      <vt:lpstr>Myriad Pro</vt:lpstr>
      <vt:lpstr>Myriad Pro (Body)</vt:lpstr>
      <vt:lpstr>Myriad Pro Light</vt:lpstr>
      <vt:lpstr>150707 TEMPLATE OMRON Automation and Safety</vt:lpstr>
      <vt:lpstr>PowerPoint Presentation</vt:lpstr>
      <vt:lpstr>Agenda</vt:lpstr>
      <vt:lpstr>PowerPoint Presentation</vt:lpstr>
      <vt:lpstr>PowerPoint Presentation</vt:lpstr>
      <vt:lpstr>PowerPoint Presentation</vt:lpstr>
      <vt:lpstr>PowerPoint Presentation</vt:lpstr>
      <vt:lpstr>S8VK-X Success Story</vt:lpstr>
      <vt:lpstr>S8VK-X Power Supply</vt:lpstr>
      <vt:lpstr>Monitoring Software Included!</vt:lpstr>
      <vt:lpstr>PowerPoint Presentation</vt:lpstr>
      <vt:lpstr>PowerPoint Presentation</vt:lpstr>
      <vt:lpstr>K6CM-VBM Success Story</vt:lpstr>
      <vt:lpstr>Easy Installation and Plug &amp; Play into existing SCADA...</vt:lpstr>
      <vt:lpstr>K6CM-Ci – Motor Current Condition Monitor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Predictive Maintenance Demo Kit</vt:lpstr>
    </vt:vector>
  </TitlesOfParts>
  <Company>Omron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NX Safety</dc:title>
  <dc:creator>Matt Dodds</dc:creator>
  <cp:lastModifiedBy>Jaime Jimenez / OEI</cp:lastModifiedBy>
  <cp:revision>47</cp:revision>
  <cp:lastPrinted>2019-03-06T16:47:14Z</cp:lastPrinted>
  <dcterms:created xsi:type="dcterms:W3CDTF">2013-07-04T20:02:27Z</dcterms:created>
  <dcterms:modified xsi:type="dcterms:W3CDTF">2021-07-30T13:25:02Z</dcterms:modified>
</cp:coreProperties>
</file>