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83" r:id="rId2"/>
    <p:sldId id="381" r:id="rId3"/>
    <p:sldId id="385" r:id="rId4"/>
    <p:sldId id="384" r:id="rId5"/>
    <p:sldId id="386" r:id="rId6"/>
    <p:sldId id="387" r:id="rId7"/>
    <p:sldId id="401" r:id="rId8"/>
    <p:sldId id="388" r:id="rId9"/>
    <p:sldId id="392" r:id="rId10"/>
    <p:sldId id="389" r:id="rId11"/>
    <p:sldId id="402" r:id="rId12"/>
    <p:sldId id="391" r:id="rId13"/>
    <p:sldId id="399" r:id="rId14"/>
    <p:sldId id="394" r:id="rId15"/>
    <p:sldId id="396" r:id="rId16"/>
    <p:sldId id="393" r:id="rId17"/>
    <p:sldId id="397" r:id="rId18"/>
    <p:sldId id="398" r:id="rId19"/>
    <p:sldId id="404" r:id="rId20"/>
    <p:sldId id="395" r:id="rId21"/>
    <p:sldId id="405" r:id="rId22"/>
    <p:sldId id="406" r:id="rId23"/>
    <p:sldId id="403" r:id="rId24"/>
    <p:sldId id="390" r:id="rId25"/>
    <p:sldId id="408" r:id="rId26"/>
    <p:sldId id="407" r:id="rId27"/>
    <p:sldId id="409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5"/>
    <a:srgbClr val="0072BC"/>
    <a:srgbClr val="BCBEC0"/>
    <a:srgbClr val="59595B"/>
    <a:srgbClr val="0070C0"/>
    <a:srgbClr val="0673BA"/>
    <a:srgbClr val="0158B7"/>
    <a:srgbClr val="936DAF"/>
    <a:srgbClr val="8258A2"/>
    <a:srgbClr val="624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8" autoAdjust="0"/>
    <p:restoredTop sz="91474" autoAdjust="0"/>
  </p:normalViewPr>
  <p:slideViewPr>
    <p:cSldViewPr>
      <p:cViewPr varScale="1">
        <p:scale>
          <a:sx n="79" d="100"/>
          <a:sy n="79" d="100"/>
        </p:scale>
        <p:origin x="2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24-4E7B-9909-DDC9F883A5D8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24-4E7B-9909-DDC9F883A5D8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24-4E7B-9909-DDC9F883A5D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24-4E7B-9909-DDC9F883A5D8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24-4E7B-9909-DDC9F883A5D8}"/>
              </c:ext>
            </c:extLst>
          </c:dPt>
          <c:dLbls>
            <c:spPr>
              <a:noFill/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Industrial Automation</c:v>
                </c:pt>
                <c:pt idx="1">
                  <c:v>Components</c:v>
                </c:pt>
                <c:pt idx="2">
                  <c:v>Healthcare</c:v>
                </c:pt>
                <c:pt idx="3">
                  <c:v>Mobility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12</c:v>
                </c:pt>
                <c:pt idx="2">
                  <c:v>13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24-4E7B-9909-DDC9F883A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D04BA-715D-475B-8C69-7B3964D2576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1E82-96B3-464F-AC87-7F7A5E26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03BD-9E8A-4211-B774-4137BE2FE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DF8491-8798-47C1-BC07-71BE24EEB1B0}"/>
              </a:ext>
            </a:extLst>
          </p:cNvPr>
          <p:cNvGrpSpPr/>
          <p:nvPr userDrawn="1"/>
        </p:nvGrpSpPr>
        <p:grpSpPr>
          <a:xfrm>
            <a:off x="-9698" y="3733800"/>
            <a:ext cx="12192000" cy="2517835"/>
            <a:chOff x="2964466" y="1595725"/>
            <a:chExt cx="9220200" cy="25178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B3E11-AD36-4F97-B219-CAC05624A5D9}"/>
                </a:ext>
              </a:extLst>
            </p:cNvPr>
            <p:cNvSpPr/>
            <p:nvPr userDrawn="1"/>
          </p:nvSpPr>
          <p:spPr>
            <a:xfrm>
              <a:off x="2964466" y="1595725"/>
              <a:ext cx="9220200" cy="2517835"/>
            </a:xfrm>
            <a:prstGeom prst="rect">
              <a:avLst/>
            </a:prstGeom>
            <a:solidFill>
              <a:srgbClr val="004875"/>
            </a:solidFill>
            <a:ln>
              <a:solidFill>
                <a:srgbClr val="00487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8B6806-74F1-4963-90CB-0784E09CC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5200" y="2825238"/>
              <a:ext cx="82834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AEFF514-3864-439D-BB3B-133A30D3A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302" y="4159339"/>
            <a:ext cx="10787898" cy="722313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  <a:lvl2pPr>
              <a:defRPr sz="3600" b="1" spc="-150">
                <a:solidFill>
                  <a:schemeClr val="bg1"/>
                </a:solidFill>
              </a:defRPr>
            </a:lvl2pPr>
            <a:lvl3pPr>
              <a:defRPr sz="3600" b="1" spc="-150">
                <a:solidFill>
                  <a:schemeClr val="bg1"/>
                </a:solidFill>
              </a:defRPr>
            </a:lvl3pPr>
            <a:lvl4pPr>
              <a:defRPr sz="3600" b="1" spc="-150">
                <a:solidFill>
                  <a:schemeClr val="bg1"/>
                </a:solidFill>
              </a:defRPr>
            </a:lvl4pPr>
            <a:lvl5pPr>
              <a:defRPr sz="3600" b="1" spc="-15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02A4E3BC-595C-40A8-B305-409CEC422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799" y="5100981"/>
            <a:ext cx="10787898" cy="847471"/>
          </a:xfrm>
        </p:spPr>
        <p:txBody>
          <a:bodyPr>
            <a:noAutofit/>
          </a:bodyPr>
          <a:lstStyle>
            <a:lvl1pPr>
              <a:defRPr sz="2400" b="0" spc="0">
                <a:solidFill>
                  <a:schemeClr val="bg1"/>
                </a:solidFill>
              </a:defRPr>
            </a:lvl1pPr>
            <a:lvl2pPr>
              <a:defRPr sz="2400" b="0" spc="0">
                <a:solidFill>
                  <a:schemeClr val="bg1"/>
                </a:solidFill>
              </a:defRPr>
            </a:lvl2pPr>
            <a:lvl3pPr>
              <a:defRPr sz="2400" b="0" spc="0">
                <a:solidFill>
                  <a:schemeClr val="bg1"/>
                </a:solidFill>
              </a:defRPr>
            </a:lvl3pPr>
            <a:lvl4pPr>
              <a:defRPr sz="2400" b="0" spc="0">
                <a:solidFill>
                  <a:schemeClr val="bg1"/>
                </a:solidFill>
              </a:defRPr>
            </a:lvl4pPr>
            <a:lvl5pPr>
              <a:defRPr sz="2400" b="0" spc="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65E55E5-5151-484C-88C4-09DA4F207C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200467" cy="3581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8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42F4F2C-3E91-4981-8D29-DEDB021270E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91200" y="854075"/>
            <a:ext cx="6248400" cy="5394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46DD8-8F18-48CB-AF08-F9831281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116632"/>
            <a:ext cx="6248400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C261D-801C-4ADD-B235-0054B3D7F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15E4B71-17DA-45A8-9B4C-B9537719C4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345" y="0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76DBAD2-21DB-4209-A793-6DA782AD1C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345" y="4239658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410983-5690-49C5-8C9D-C7B493EF21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345" y="2119829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60925-7D58-4DF3-B4E9-2AD23FED7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9" y="116632"/>
            <a:ext cx="2801957" cy="613176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B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rgbClr val="59595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56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6DD8-8F18-48CB-AF08-F9831281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116632"/>
            <a:ext cx="6248400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C261D-801C-4ADD-B235-0054B3D7F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60925-7D58-4DF3-B4E9-2AD23FED7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632"/>
            <a:ext cx="5545156" cy="613176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B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rgbClr val="59595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2609A1E-E5C8-4E98-A87C-969C983F65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91200" y="854075"/>
            <a:ext cx="6248400" cy="5394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55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308056"/>
            <a:ext cx="5943600" cy="576064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5D4CD9-CD4E-4141-927C-E67D7A99F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8" y="0"/>
            <a:ext cx="5174402" cy="62933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72201-68CB-4B92-BAC2-34EFA6C6C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graphicFrame>
        <p:nvGraphicFramePr>
          <p:cNvPr id="7" name="Chart Placeholder 11">
            <a:extLst>
              <a:ext uri="{FF2B5EF4-FFF2-40B4-BE49-F238E27FC236}">
                <a16:creationId xmlns:a16="http://schemas.microsoft.com/office/drawing/2014/main" id="{C4ED252C-A133-4BE6-8F74-5F2829F98F3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36773636"/>
              </p:ext>
            </p:extLst>
          </p:nvPr>
        </p:nvGraphicFramePr>
        <p:xfrm>
          <a:off x="2133600" y="757807"/>
          <a:ext cx="6477000" cy="579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426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7835"/>
            <a:ext cx="8915400" cy="373056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B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 spc="0">
                <a:solidFill>
                  <a:srgbClr val="59595B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spc="0" dirty="0" smtClean="0">
                <a:solidFill>
                  <a:srgbClr val="59595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 spc="0">
                <a:solidFill>
                  <a:srgbClr val="59595B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 spc="0">
                <a:solidFill>
                  <a:srgbClr val="5959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F7872EC-E506-4E20-B2D9-164C49C4D4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345" y="0"/>
            <a:ext cx="2801957" cy="2008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4C6CE6C-BB03-4740-95EA-D08A7B16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345" y="4239658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E9F4B8-147E-48AF-AD03-F532E18189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345" y="2119829"/>
            <a:ext cx="2801957" cy="2008742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5A056-071D-4CFD-BDC8-93EB10B7A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61C02B-8064-4A43-8233-AF506D666642}"/>
              </a:ext>
            </a:extLst>
          </p:cNvPr>
          <p:cNvGrpSpPr/>
          <p:nvPr userDrawn="1"/>
        </p:nvGrpSpPr>
        <p:grpSpPr>
          <a:xfrm>
            <a:off x="2971800" y="0"/>
            <a:ext cx="9220200" cy="2517835"/>
            <a:chOff x="2971800" y="1600577"/>
            <a:chExt cx="9220200" cy="25178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877CE5-F894-4891-B1BA-089481AF48FB}"/>
                </a:ext>
              </a:extLst>
            </p:cNvPr>
            <p:cNvSpPr/>
            <p:nvPr userDrawn="1"/>
          </p:nvSpPr>
          <p:spPr>
            <a:xfrm>
              <a:off x="2971800" y="1600577"/>
              <a:ext cx="9220200" cy="2517835"/>
            </a:xfrm>
            <a:prstGeom prst="rect">
              <a:avLst/>
            </a:prstGeom>
            <a:solidFill>
              <a:srgbClr val="004875"/>
            </a:solidFill>
            <a:ln>
              <a:solidFill>
                <a:srgbClr val="00487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D1F20C-9EF1-4416-BBEE-B4A143C706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5200" y="2825238"/>
              <a:ext cx="7696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A29BE47D-8ABD-4AE3-8562-DB98B96105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0" y="420687"/>
            <a:ext cx="7848600" cy="722313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  <a:lvl2pPr>
              <a:defRPr sz="3600" b="1" spc="-150">
                <a:solidFill>
                  <a:schemeClr val="bg1"/>
                </a:solidFill>
              </a:defRPr>
            </a:lvl2pPr>
            <a:lvl3pPr>
              <a:defRPr sz="3600" b="1" spc="-150">
                <a:solidFill>
                  <a:schemeClr val="bg1"/>
                </a:solidFill>
              </a:defRPr>
            </a:lvl3pPr>
            <a:lvl4pPr>
              <a:defRPr sz="3600" b="1" spc="-150">
                <a:solidFill>
                  <a:schemeClr val="bg1"/>
                </a:solidFill>
              </a:defRPr>
            </a:lvl4pPr>
            <a:lvl5pPr>
              <a:defRPr sz="3600" b="1" spc="-1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928A1A0D-D7BE-471D-934E-DE4D3E1601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6497" y="1362329"/>
            <a:ext cx="7848600" cy="847471"/>
          </a:xfrm>
        </p:spPr>
        <p:txBody>
          <a:bodyPr>
            <a:noAutofit/>
          </a:bodyPr>
          <a:lstStyle>
            <a:lvl1pPr>
              <a:defRPr sz="2400" b="0" spc="0">
                <a:solidFill>
                  <a:schemeClr val="bg1"/>
                </a:solidFill>
              </a:defRPr>
            </a:lvl1pPr>
            <a:lvl2pPr>
              <a:defRPr sz="2400" b="0" spc="0">
                <a:solidFill>
                  <a:schemeClr val="bg1"/>
                </a:solidFill>
              </a:defRPr>
            </a:lvl2pPr>
            <a:lvl3pPr>
              <a:defRPr sz="2400" b="0" spc="0">
                <a:solidFill>
                  <a:schemeClr val="bg1"/>
                </a:solidFill>
              </a:defRPr>
            </a:lvl3pPr>
            <a:lvl4pPr>
              <a:defRPr sz="2400" b="0" spc="0">
                <a:solidFill>
                  <a:schemeClr val="bg1"/>
                </a:solidFill>
              </a:defRPr>
            </a:lvl4pPr>
            <a:lvl5pPr>
              <a:defRPr sz="2400" b="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4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1DF8491-8798-47C1-BC07-71BE24EEB1B0}"/>
              </a:ext>
            </a:extLst>
          </p:cNvPr>
          <p:cNvGrpSpPr/>
          <p:nvPr userDrawn="1"/>
        </p:nvGrpSpPr>
        <p:grpSpPr>
          <a:xfrm>
            <a:off x="2971800" y="0"/>
            <a:ext cx="9220200" cy="2517835"/>
            <a:chOff x="2971800" y="1600577"/>
            <a:chExt cx="9220200" cy="25178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B3E11-AD36-4F97-B219-CAC05624A5D9}"/>
                </a:ext>
              </a:extLst>
            </p:cNvPr>
            <p:cNvSpPr/>
            <p:nvPr userDrawn="1"/>
          </p:nvSpPr>
          <p:spPr>
            <a:xfrm>
              <a:off x="2971800" y="1600577"/>
              <a:ext cx="9220200" cy="2517835"/>
            </a:xfrm>
            <a:prstGeom prst="rect">
              <a:avLst/>
            </a:prstGeom>
            <a:solidFill>
              <a:srgbClr val="004875"/>
            </a:solidFill>
            <a:ln>
              <a:solidFill>
                <a:srgbClr val="00487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8B6806-74F1-4963-90CB-0784E09CC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5200" y="2825238"/>
              <a:ext cx="7696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03BD-9E8A-4211-B774-4137BE2FE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973747-E231-4BC4-846C-B0A7A75969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194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953C3-095F-42EE-9A69-02895100EF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0" y="3048000"/>
            <a:ext cx="22098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C086F0B-FFDF-41A7-907C-FEA6A8FD51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400" y="3048000"/>
            <a:ext cx="22098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02B7E7D-F240-49C2-A77D-DC882EC291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91599" y="3045627"/>
            <a:ext cx="22098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AEFF514-3864-439D-BB3B-133A30D3A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0" y="420687"/>
            <a:ext cx="7848600" cy="722313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  <a:lvl2pPr>
              <a:defRPr sz="3600" b="1" spc="-150">
                <a:solidFill>
                  <a:schemeClr val="bg1"/>
                </a:solidFill>
              </a:defRPr>
            </a:lvl2pPr>
            <a:lvl3pPr>
              <a:defRPr sz="3600" b="1" spc="-150">
                <a:solidFill>
                  <a:schemeClr val="bg1"/>
                </a:solidFill>
              </a:defRPr>
            </a:lvl3pPr>
            <a:lvl4pPr>
              <a:defRPr sz="3600" b="1" spc="-150">
                <a:solidFill>
                  <a:schemeClr val="bg1"/>
                </a:solidFill>
              </a:defRPr>
            </a:lvl4pPr>
            <a:lvl5pPr>
              <a:defRPr sz="3600" b="1" spc="-1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02A4E3BC-595C-40A8-B305-409CEC422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6497" y="1362329"/>
            <a:ext cx="7848600" cy="847471"/>
          </a:xfrm>
        </p:spPr>
        <p:txBody>
          <a:bodyPr>
            <a:noAutofit/>
          </a:bodyPr>
          <a:lstStyle>
            <a:lvl1pPr>
              <a:defRPr sz="2400" b="0" spc="0">
                <a:solidFill>
                  <a:schemeClr val="bg1"/>
                </a:solidFill>
              </a:defRPr>
            </a:lvl1pPr>
            <a:lvl2pPr>
              <a:defRPr sz="2400" b="0" spc="0">
                <a:solidFill>
                  <a:schemeClr val="bg1"/>
                </a:solidFill>
              </a:defRPr>
            </a:lvl2pPr>
            <a:lvl3pPr>
              <a:defRPr sz="2400" b="0" spc="0">
                <a:solidFill>
                  <a:schemeClr val="bg1"/>
                </a:solidFill>
              </a:defRPr>
            </a:lvl3pPr>
            <a:lvl4pPr>
              <a:defRPr sz="2400" b="0" spc="0">
                <a:solidFill>
                  <a:schemeClr val="bg1"/>
                </a:solidFill>
              </a:defRPr>
            </a:lvl4pPr>
            <a:lvl5pPr>
              <a:defRPr sz="2400" b="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E207E100-FC09-45EF-923A-7E3B184DE7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17466" y="5334000"/>
            <a:ext cx="2232868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8038D4A9-2D04-4E84-93CD-5751D8E45C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8400" y="5334000"/>
            <a:ext cx="2232868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04D9411-AE5F-4CBC-8CD3-19861707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8172" y="5334000"/>
            <a:ext cx="2232868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56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88B3E11-AD36-4F97-B219-CAC05624A5D9}"/>
              </a:ext>
            </a:extLst>
          </p:cNvPr>
          <p:cNvSpPr/>
          <p:nvPr userDrawn="1"/>
        </p:nvSpPr>
        <p:spPr>
          <a:xfrm>
            <a:off x="2971800" y="1"/>
            <a:ext cx="9220200" cy="2514600"/>
          </a:xfrm>
          <a:prstGeom prst="rect">
            <a:avLst/>
          </a:prstGeom>
          <a:solidFill>
            <a:srgbClr val="004875"/>
          </a:solidFill>
          <a:ln>
            <a:solidFill>
              <a:srgbClr val="0048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03BD-9E8A-4211-B774-4137BE2FE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973747-E231-4BC4-846C-B0A7A75969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19400" cy="251783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953C3-095F-42EE-9A69-02895100EF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5400" y="2680092"/>
            <a:ext cx="3200400" cy="308186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AEFF514-3864-439D-BB3B-133A30D3A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6600" y="762000"/>
            <a:ext cx="7848600" cy="722313"/>
          </a:xfrm>
        </p:spPr>
        <p:txBody>
          <a:bodyPr>
            <a:noAutofit/>
          </a:bodyPr>
          <a:lstStyle>
            <a:lvl1pPr>
              <a:defRPr sz="4000" b="0" spc="-150">
                <a:solidFill>
                  <a:schemeClr val="bg1"/>
                </a:solidFill>
              </a:defRPr>
            </a:lvl1pPr>
            <a:lvl2pPr>
              <a:defRPr sz="3600" b="1" spc="-150">
                <a:solidFill>
                  <a:schemeClr val="bg1"/>
                </a:solidFill>
              </a:defRPr>
            </a:lvl2pPr>
            <a:lvl3pPr>
              <a:defRPr sz="3600" b="1" spc="-150">
                <a:solidFill>
                  <a:schemeClr val="bg1"/>
                </a:solidFill>
              </a:defRPr>
            </a:lvl3pPr>
            <a:lvl4pPr>
              <a:defRPr sz="3600" b="1" spc="-150">
                <a:solidFill>
                  <a:schemeClr val="bg1"/>
                </a:solidFill>
              </a:defRPr>
            </a:lvl4pPr>
            <a:lvl5pPr>
              <a:defRPr sz="3600" b="1" spc="-1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E207E100-FC09-45EF-923A-7E3B184DE7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95400" y="5761959"/>
            <a:ext cx="2232868" cy="457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7E683C-91F3-449D-9519-DB3605B838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91401" y="2680092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576AB3B4-C874-42EB-AEE7-A8D32DEF98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91400" y="4251052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24129921-CA26-4CE6-B994-966E186221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88111" y="2680092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75BBAA3-1C19-4B1D-B55D-57CDA52CD58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88110" y="4251052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810F247-E66D-4839-A69D-E3D16B523CC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91400" y="5777072"/>
            <a:ext cx="2232868" cy="457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9BCB01-5781-455F-8930-0AE2BE72A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6126" y="3796744"/>
            <a:ext cx="1539474" cy="10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110CCA0-8A4E-4E08-A02C-075CDBD03BEE}"/>
              </a:ext>
            </a:extLst>
          </p:cNvPr>
          <p:cNvGrpSpPr/>
          <p:nvPr userDrawn="1"/>
        </p:nvGrpSpPr>
        <p:grpSpPr>
          <a:xfrm>
            <a:off x="2929467" y="13489"/>
            <a:ext cx="9220200" cy="2517835"/>
            <a:chOff x="2971800" y="1600577"/>
            <a:chExt cx="9220200" cy="25178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3ECEC-0567-4BFD-8F1E-CB89BA8BE98B}"/>
                </a:ext>
              </a:extLst>
            </p:cNvPr>
            <p:cNvSpPr/>
            <p:nvPr userDrawn="1"/>
          </p:nvSpPr>
          <p:spPr>
            <a:xfrm>
              <a:off x="2971800" y="1600577"/>
              <a:ext cx="9220200" cy="2517835"/>
            </a:xfrm>
            <a:prstGeom prst="rect">
              <a:avLst/>
            </a:prstGeom>
            <a:solidFill>
              <a:srgbClr val="004875"/>
            </a:solidFill>
            <a:ln>
              <a:solidFill>
                <a:srgbClr val="00487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AC89D0-8ED7-4A02-A405-9798B3592F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5200" y="2825238"/>
              <a:ext cx="7696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03BD-9E8A-4211-B774-4137BE2FE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973747-E231-4BC4-846C-B0A7A75969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489"/>
            <a:ext cx="2819400" cy="251783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953C3-095F-42EE-9A69-02895100EF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5400" y="2709333"/>
            <a:ext cx="3200400" cy="3081867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E207E100-FC09-45EF-923A-7E3B184DE7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95400" y="5791200"/>
            <a:ext cx="2232868" cy="457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7E683C-91F3-449D-9519-DB3605B838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91401" y="2667000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576AB3B4-C874-42EB-AEE7-A8D32DEF98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91400" y="4351565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24129921-CA26-4CE6-B994-966E186221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71291" y="2667000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75BBAA3-1C19-4B1D-B55D-57CDA52CD58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71290" y="4351565"/>
            <a:ext cx="1520509" cy="1515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810F247-E66D-4839-A69D-E3D16B523CC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91400" y="5867400"/>
            <a:ext cx="2232868" cy="457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9BCB01-5781-455F-8930-0AE2BE72A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6126" y="3796744"/>
            <a:ext cx="1539474" cy="1003856"/>
          </a:xfrm>
          <a:prstGeom prst="rect">
            <a:avLst/>
          </a:prstGeom>
        </p:spPr>
      </p:pic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16734C0D-60E4-4A6C-87EC-BBA7004D1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0" y="420687"/>
            <a:ext cx="7848600" cy="722313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  <a:lvl2pPr>
              <a:defRPr sz="3600" b="1" spc="-150">
                <a:solidFill>
                  <a:schemeClr val="bg1"/>
                </a:solidFill>
              </a:defRPr>
            </a:lvl2pPr>
            <a:lvl3pPr>
              <a:defRPr sz="3600" b="1" spc="-150">
                <a:solidFill>
                  <a:schemeClr val="bg1"/>
                </a:solidFill>
              </a:defRPr>
            </a:lvl3pPr>
            <a:lvl4pPr>
              <a:defRPr sz="3600" b="1" spc="-150">
                <a:solidFill>
                  <a:schemeClr val="bg1"/>
                </a:solidFill>
              </a:defRPr>
            </a:lvl4pPr>
            <a:lvl5pPr>
              <a:defRPr sz="3600" b="1" spc="-1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0C4ADD35-BAD4-4F2C-B9D3-3BAB026F42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6497" y="1362329"/>
            <a:ext cx="7848600" cy="847471"/>
          </a:xfrm>
        </p:spPr>
        <p:txBody>
          <a:bodyPr>
            <a:noAutofit/>
          </a:bodyPr>
          <a:lstStyle>
            <a:lvl1pPr>
              <a:defRPr sz="2400" b="0" spc="0">
                <a:solidFill>
                  <a:schemeClr val="bg1"/>
                </a:solidFill>
              </a:defRPr>
            </a:lvl1pPr>
            <a:lvl2pPr>
              <a:defRPr sz="2400" b="0" spc="0">
                <a:solidFill>
                  <a:schemeClr val="bg1"/>
                </a:solidFill>
              </a:defRPr>
            </a:lvl2pPr>
            <a:lvl3pPr>
              <a:defRPr sz="2400" b="0" spc="0">
                <a:solidFill>
                  <a:schemeClr val="bg1"/>
                </a:solidFill>
              </a:defRPr>
            </a:lvl3pPr>
            <a:lvl4pPr>
              <a:defRPr sz="2400" b="0" spc="0">
                <a:solidFill>
                  <a:schemeClr val="bg1"/>
                </a:solidFill>
              </a:defRPr>
            </a:lvl4pPr>
            <a:lvl5pPr>
              <a:defRPr sz="2400" b="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42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1DF8491-8798-47C1-BC07-71BE24EEB1B0}"/>
              </a:ext>
            </a:extLst>
          </p:cNvPr>
          <p:cNvGrpSpPr/>
          <p:nvPr userDrawn="1"/>
        </p:nvGrpSpPr>
        <p:grpSpPr>
          <a:xfrm>
            <a:off x="0" y="-4852"/>
            <a:ext cx="12192000" cy="2517835"/>
            <a:chOff x="2964466" y="1595725"/>
            <a:chExt cx="9220200" cy="25178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B3E11-AD36-4F97-B219-CAC05624A5D9}"/>
                </a:ext>
              </a:extLst>
            </p:cNvPr>
            <p:cNvSpPr/>
            <p:nvPr userDrawn="1"/>
          </p:nvSpPr>
          <p:spPr>
            <a:xfrm>
              <a:off x="2964466" y="1595725"/>
              <a:ext cx="9220200" cy="2517835"/>
            </a:xfrm>
            <a:prstGeom prst="rect">
              <a:avLst/>
            </a:prstGeom>
            <a:solidFill>
              <a:srgbClr val="004875"/>
            </a:solidFill>
            <a:ln>
              <a:solidFill>
                <a:srgbClr val="00487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8B6806-74F1-4963-90CB-0784E09CC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0166" y="2825238"/>
              <a:ext cx="828341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03BD-9E8A-4211-B774-4137BE2FE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953C3-095F-42EE-9A69-02895100EF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6982" y="2784000"/>
            <a:ext cx="2547627" cy="254762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C086F0B-FFDF-41A7-907C-FEA6A8FD51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3591" y="2784000"/>
            <a:ext cx="2547627" cy="25476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02B7E7D-F240-49C2-A77D-DC882EC291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20200" y="2784000"/>
            <a:ext cx="2547627" cy="254762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AEFF514-3864-439D-BB3B-133A30D3A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3400" y="420687"/>
            <a:ext cx="10787898" cy="722313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  <a:lvl2pPr>
              <a:defRPr sz="3600" b="1" spc="-150">
                <a:solidFill>
                  <a:schemeClr val="bg1"/>
                </a:solidFill>
              </a:defRPr>
            </a:lvl2pPr>
            <a:lvl3pPr>
              <a:defRPr sz="3600" b="1" spc="-150">
                <a:solidFill>
                  <a:schemeClr val="bg1"/>
                </a:solidFill>
              </a:defRPr>
            </a:lvl3pPr>
            <a:lvl4pPr>
              <a:defRPr sz="3600" b="1" spc="-150">
                <a:solidFill>
                  <a:schemeClr val="bg1"/>
                </a:solidFill>
              </a:defRPr>
            </a:lvl4pPr>
            <a:lvl5pPr>
              <a:defRPr sz="3600" b="1" spc="-15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02A4E3BC-595C-40A8-B305-409CEC422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400" y="1362329"/>
            <a:ext cx="10787898" cy="847471"/>
          </a:xfrm>
        </p:spPr>
        <p:txBody>
          <a:bodyPr>
            <a:noAutofit/>
          </a:bodyPr>
          <a:lstStyle>
            <a:lvl1pPr>
              <a:defRPr sz="2400" b="0" spc="0">
                <a:solidFill>
                  <a:schemeClr val="bg1"/>
                </a:solidFill>
              </a:defRPr>
            </a:lvl1pPr>
            <a:lvl2pPr>
              <a:defRPr sz="2400" b="0" spc="0">
                <a:solidFill>
                  <a:schemeClr val="bg1"/>
                </a:solidFill>
              </a:defRPr>
            </a:lvl2pPr>
            <a:lvl3pPr>
              <a:defRPr sz="2400" b="0" spc="0">
                <a:solidFill>
                  <a:schemeClr val="bg1"/>
                </a:solidFill>
              </a:defRPr>
            </a:lvl3pPr>
            <a:lvl4pPr>
              <a:defRPr sz="2400" b="0" spc="0">
                <a:solidFill>
                  <a:schemeClr val="bg1"/>
                </a:solidFill>
              </a:defRPr>
            </a:lvl4pPr>
            <a:lvl5pPr>
              <a:defRPr sz="2400" b="0" spc="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E207E100-FC09-45EF-923A-7E3B184DE7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6982" y="5428827"/>
            <a:ext cx="2232868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endParaRPr lang="en-US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8038D4A9-2D04-4E84-93CD-5751D8E45C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6131" y="5428827"/>
            <a:ext cx="2232868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04D9411-AE5F-4CBC-8CD3-19861707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20200" y="5428827"/>
            <a:ext cx="2232868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65E55E5-5151-484C-88C4-09DA4F207C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0373" y="2784000"/>
            <a:ext cx="2547627" cy="25476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15F6B5E-5808-463C-817D-EE2DFF83D7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373" y="5428827"/>
            <a:ext cx="2232868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03BD-9E8A-4211-B774-4137BE2FE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973747-E231-4BC4-846C-B0A7A75969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194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953C3-095F-42EE-9A69-02895100EF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2257" y="3046382"/>
            <a:ext cx="2630066" cy="1981200"/>
          </a:xfrm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DF8491-8798-47C1-BC07-71BE24EEB1B0}"/>
              </a:ext>
            </a:extLst>
          </p:cNvPr>
          <p:cNvGrpSpPr/>
          <p:nvPr userDrawn="1"/>
        </p:nvGrpSpPr>
        <p:grpSpPr>
          <a:xfrm>
            <a:off x="2971800" y="0"/>
            <a:ext cx="9220200" cy="2517835"/>
            <a:chOff x="2971800" y="1600577"/>
            <a:chExt cx="9220200" cy="25178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B3E11-AD36-4F97-B219-CAC05624A5D9}"/>
                </a:ext>
              </a:extLst>
            </p:cNvPr>
            <p:cNvSpPr/>
            <p:nvPr userDrawn="1"/>
          </p:nvSpPr>
          <p:spPr>
            <a:xfrm>
              <a:off x="2971800" y="1600577"/>
              <a:ext cx="9220200" cy="2517835"/>
            </a:xfrm>
            <a:prstGeom prst="rect">
              <a:avLst/>
            </a:prstGeom>
            <a:solidFill>
              <a:srgbClr val="004875"/>
            </a:solidFill>
            <a:ln>
              <a:solidFill>
                <a:srgbClr val="00487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8B6806-74F1-4963-90CB-0784E09CC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5200" y="2825238"/>
              <a:ext cx="7696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AEFF514-3864-439D-BB3B-133A30D3A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0" y="420687"/>
            <a:ext cx="7848600" cy="722313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  <a:lvl2pPr>
              <a:defRPr sz="3600" b="1" spc="-150">
                <a:solidFill>
                  <a:schemeClr val="bg1"/>
                </a:solidFill>
              </a:defRPr>
            </a:lvl2pPr>
            <a:lvl3pPr>
              <a:defRPr sz="3600" b="1" spc="-150">
                <a:solidFill>
                  <a:schemeClr val="bg1"/>
                </a:solidFill>
              </a:defRPr>
            </a:lvl3pPr>
            <a:lvl4pPr>
              <a:defRPr sz="3600" b="1" spc="-150">
                <a:solidFill>
                  <a:schemeClr val="bg1"/>
                </a:solidFill>
              </a:defRPr>
            </a:lvl4pPr>
            <a:lvl5pPr>
              <a:defRPr sz="3600" b="1" spc="-1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02A4E3BC-595C-40A8-B305-409CEC422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6497" y="1362329"/>
            <a:ext cx="7848600" cy="847471"/>
          </a:xfrm>
        </p:spPr>
        <p:txBody>
          <a:bodyPr>
            <a:noAutofit/>
          </a:bodyPr>
          <a:lstStyle>
            <a:lvl1pPr>
              <a:defRPr sz="2400" b="0" spc="0">
                <a:solidFill>
                  <a:schemeClr val="bg1"/>
                </a:solidFill>
              </a:defRPr>
            </a:lvl1pPr>
            <a:lvl2pPr>
              <a:defRPr sz="2400" b="0" spc="0">
                <a:solidFill>
                  <a:schemeClr val="bg1"/>
                </a:solidFill>
              </a:defRPr>
            </a:lvl2pPr>
            <a:lvl3pPr>
              <a:defRPr sz="2400" b="0" spc="0">
                <a:solidFill>
                  <a:schemeClr val="bg1"/>
                </a:solidFill>
              </a:defRPr>
            </a:lvl3pPr>
            <a:lvl4pPr>
              <a:defRPr sz="2400" b="0" spc="0">
                <a:solidFill>
                  <a:schemeClr val="bg1"/>
                </a:solidFill>
              </a:defRPr>
            </a:lvl4pPr>
            <a:lvl5pPr>
              <a:defRPr sz="2400" b="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E207E100-FC09-45EF-923A-7E3B184DE7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02256" y="5181600"/>
            <a:ext cx="2630065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762909D-4C5A-44BA-A7F5-93C1AE27E6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32934" y="3050306"/>
            <a:ext cx="2630066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10B39156-0299-4627-AD4A-278CC1DF18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57134" y="3046382"/>
            <a:ext cx="2630066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C2DFF91-8571-4A02-92DF-18DD519B78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57135" y="5181600"/>
            <a:ext cx="2630065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AE7DE0B-71AD-409C-81F3-5017DFA2BA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32934" y="5181600"/>
            <a:ext cx="2630065" cy="838200"/>
          </a:xfrm>
          <a:noFill/>
        </p:spPr>
        <p:txBody>
          <a:bodyPr wrap="square" lIns="45720" rIns="45720" rtlCol="0" anchor="t" anchorCtr="0">
            <a:noAutofit/>
          </a:bodyPr>
          <a:lstStyle>
            <a:lvl1pPr>
              <a:defRPr lang="en-US" sz="2000" b="0" dirty="0" smtClean="0">
                <a:solidFill>
                  <a:srgbClr val="004875"/>
                </a:solidFill>
              </a:defRPr>
            </a:lvl1pPr>
          </a:lstStyle>
          <a:p>
            <a:pPr lvl="0" defTabSz="914400">
              <a:spcAft>
                <a:spcPts val="300"/>
              </a:spcAft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444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3B5E-F2FC-411E-821A-F1A580FD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38336"/>
            <a:ext cx="86868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6F272-1969-4427-835B-A2A652149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397C64-F63D-449C-9A51-34193A48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914400"/>
            <a:ext cx="8686800" cy="1600200"/>
          </a:xfrm>
        </p:spPr>
        <p:txBody>
          <a:bodyPr>
            <a:noAutofit/>
          </a:bodyPr>
          <a:lstStyle>
            <a:lvl1pPr>
              <a:defRPr sz="2000" spc="0">
                <a:solidFill>
                  <a:srgbClr val="59595B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1800" spc="0">
                <a:solidFill>
                  <a:srgbClr val="59595B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1800" kern="1200" spc="0" dirty="0" smtClean="0">
                <a:solidFill>
                  <a:srgbClr val="59595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1800" spc="0">
                <a:solidFill>
                  <a:srgbClr val="59595B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1800" spc="0">
                <a:solidFill>
                  <a:srgbClr val="5959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A58C24-6136-44AE-A436-9A60BD22F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67000"/>
            <a:ext cx="12192000" cy="35814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4EEFA3-1B07-464F-9BE6-5FEF51E0E8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200400" cy="251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130552"/>
            <a:ext cx="103632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86200"/>
            <a:ext cx="10363200" cy="1828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6655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3B5E-F2FC-411E-821A-F1A580FD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338336"/>
            <a:ext cx="4572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6F272-1969-4427-835B-A2A652149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397C64-F63D-449C-9A51-34193A48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914400"/>
            <a:ext cx="4572000" cy="5334000"/>
          </a:xfrm>
        </p:spPr>
        <p:txBody>
          <a:bodyPr>
            <a:noAutofit/>
          </a:bodyPr>
          <a:lstStyle>
            <a:lvl1pPr>
              <a:defRPr sz="2000" spc="0">
                <a:solidFill>
                  <a:srgbClr val="59595B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1800" spc="0">
                <a:solidFill>
                  <a:srgbClr val="59595B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1800" kern="1200" spc="0" dirty="0" smtClean="0">
                <a:solidFill>
                  <a:srgbClr val="59595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1800" spc="0">
                <a:solidFill>
                  <a:srgbClr val="59595B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1800" spc="0">
                <a:solidFill>
                  <a:srgbClr val="5959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A58C24-6136-44AE-A436-9A60BD22F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15200" cy="624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6F272-1969-4427-835B-A2A652149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A58C24-6136-44AE-A436-9A60BD22F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152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493DA8-3594-4F60-AFCF-458003746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4800" y="990600"/>
            <a:ext cx="3505200" cy="990600"/>
          </a:xfrm>
        </p:spPr>
        <p:txBody>
          <a:bodyPr>
            <a:noAutofit/>
          </a:bodyPr>
          <a:lstStyle>
            <a:lvl1pPr>
              <a:defRPr sz="8000">
                <a:solidFill>
                  <a:srgbClr val="0072BC"/>
                </a:solidFill>
              </a:defRPr>
            </a:lvl1pPr>
          </a:lstStyle>
          <a:p>
            <a:pPr lvl="0"/>
            <a:r>
              <a:rPr lang="en-US" dirty="0"/>
              <a:t>Big Fact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E748999-2559-4F61-92B7-AD7DAB0CC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1849" y="2133600"/>
            <a:ext cx="2791218" cy="1524000"/>
          </a:xfrm>
        </p:spPr>
        <p:txBody>
          <a:bodyPr>
            <a:normAutofit/>
          </a:bodyPr>
          <a:lstStyle>
            <a:lvl1pPr algn="r">
              <a:defRPr sz="2800"/>
            </a:lvl1pPr>
            <a:lvl2pPr marL="23018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85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6F272-1969-4427-835B-A2A652149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A58C24-6136-44AE-A436-9A60BD22F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292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493DA8-3594-4F60-AFCF-458003746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990600"/>
            <a:ext cx="6248400" cy="990600"/>
          </a:xfrm>
        </p:spPr>
        <p:txBody>
          <a:bodyPr>
            <a:noAutofit/>
          </a:bodyPr>
          <a:lstStyle>
            <a:lvl1pPr>
              <a:defRPr sz="8000">
                <a:solidFill>
                  <a:srgbClr val="0072BC"/>
                </a:solidFill>
              </a:defRPr>
            </a:lvl1pPr>
          </a:lstStyle>
          <a:p>
            <a:pPr lvl="0"/>
            <a:r>
              <a:rPr lang="en-US" dirty="0"/>
              <a:t>Big Fact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E748999-2559-4F61-92B7-AD7DAB0CC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0" y="2133600"/>
            <a:ext cx="6155267" cy="2514600"/>
          </a:xfrm>
        </p:spPr>
        <p:txBody>
          <a:bodyPr>
            <a:normAutofit/>
          </a:bodyPr>
          <a:lstStyle>
            <a:lvl1pPr algn="l">
              <a:defRPr sz="2800"/>
            </a:lvl1pPr>
            <a:lvl2pPr marL="23018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68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6F272-1969-4427-835B-A2A652149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A58C24-6136-44AE-A436-9A60BD22F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62800" y="0"/>
            <a:ext cx="50292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493DA8-3594-4F60-AFCF-458003746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990600"/>
            <a:ext cx="6248400" cy="990600"/>
          </a:xfrm>
        </p:spPr>
        <p:txBody>
          <a:bodyPr>
            <a:noAutofit/>
          </a:bodyPr>
          <a:lstStyle>
            <a:lvl1pPr>
              <a:defRPr sz="8000">
                <a:solidFill>
                  <a:srgbClr val="0072BC"/>
                </a:solidFill>
              </a:defRPr>
            </a:lvl1pPr>
          </a:lstStyle>
          <a:p>
            <a:pPr lvl="0"/>
            <a:r>
              <a:rPr lang="en-US" dirty="0"/>
              <a:t>Big Fact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E748999-2559-4F61-92B7-AD7DAB0CC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2133600"/>
            <a:ext cx="6155267" cy="2514600"/>
          </a:xfrm>
        </p:spPr>
        <p:txBody>
          <a:bodyPr>
            <a:normAutofit/>
          </a:bodyPr>
          <a:lstStyle>
            <a:lvl1pPr algn="l">
              <a:defRPr sz="2800"/>
            </a:lvl1pPr>
            <a:lvl2pPr marL="23018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73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6F272-1969-4427-835B-A2A652149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A58C24-6136-44AE-A436-9A60BD22F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7108" y="0"/>
            <a:ext cx="73152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EC31F5-38FD-4982-B65F-DC98AB6F41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71600"/>
            <a:ext cx="3505200" cy="990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0072BC"/>
                </a:solidFill>
              </a:defRPr>
            </a:lvl1pPr>
          </a:lstStyle>
          <a:p>
            <a:pPr lvl="0"/>
            <a:r>
              <a:rPr lang="en-US" dirty="0"/>
              <a:t>Big Fact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2C42DC-2C17-40EC-BDEE-98CA1B851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6649" y="2514600"/>
            <a:ext cx="2791218" cy="1524000"/>
          </a:xfrm>
        </p:spPr>
        <p:txBody>
          <a:bodyPr/>
          <a:lstStyle>
            <a:lvl1pPr algn="r">
              <a:defRPr/>
            </a:lvl1pPr>
            <a:lvl2pPr marL="23018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305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766987" cy="576064"/>
          </a:xfrm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10766987" cy="5443728"/>
          </a:xfrm>
        </p:spPr>
        <p:txBody>
          <a:bodyPr>
            <a:normAutofit/>
          </a:bodyPr>
          <a:lstStyle>
            <a:lvl1pPr>
              <a:defRPr sz="2400" spc="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 spc="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spc="0" dirty="0" smtClean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 spc="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 spc="0">
                <a:solidFill>
                  <a:srgbClr val="333333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30A23-EAF3-497F-8E4D-0179FF3F6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5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845333" y="595463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Myriad Pro Light" pitchFamily="34" charset="0"/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766987" cy="576064"/>
          </a:xfrm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10766987" cy="5212080"/>
          </a:xfrm>
        </p:spPr>
        <p:txBody>
          <a:bodyPr>
            <a:normAutofit/>
          </a:bodyPr>
          <a:lstStyle>
            <a:lvl1pPr>
              <a:defRPr sz="2400" spc="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 spc="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spc="0" dirty="0" smtClean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 spc="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 spc="0">
                <a:solidFill>
                  <a:srgbClr val="333333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67CA4-A96E-4EB9-B3D9-131388AB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5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18872"/>
            <a:ext cx="10765536" cy="576072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0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18872"/>
            <a:ext cx="10765536" cy="576072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06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1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C28804-E0B1-42D7-BE2A-755ACA18C518}"/>
              </a:ext>
            </a:extLst>
          </p:cNvPr>
          <p:cNvSpPr/>
          <p:nvPr userDrawn="1"/>
        </p:nvSpPr>
        <p:spPr>
          <a:xfrm>
            <a:off x="5334000" y="12396"/>
            <a:ext cx="6858000" cy="6236004"/>
          </a:xfrm>
          <a:prstGeom prst="rect">
            <a:avLst/>
          </a:prstGeom>
          <a:solidFill>
            <a:srgbClr val="004875"/>
          </a:solidFill>
          <a:ln>
            <a:solidFill>
              <a:srgbClr val="0048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566936"/>
            <a:ext cx="6477000" cy="576064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95400"/>
            <a:ext cx="64770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5D4CD9-CD4E-4141-927C-E67D7A99F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1816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740FA-3651-4771-B5FE-D41286FEC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A53B8-6FE2-4A8D-9398-DD93478FDB19}"/>
              </a:ext>
            </a:extLst>
          </p:cNvPr>
          <p:cNvCxnSpPr>
            <a:cxnSpLocks/>
          </p:cNvCxnSpPr>
          <p:nvPr userDrawn="1"/>
        </p:nvCxnSpPr>
        <p:spPr>
          <a:xfrm>
            <a:off x="5715000" y="1219200"/>
            <a:ext cx="4953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07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C28804-E0B1-42D7-BE2A-755ACA18C518}"/>
              </a:ext>
            </a:extLst>
          </p:cNvPr>
          <p:cNvSpPr/>
          <p:nvPr userDrawn="1"/>
        </p:nvSpPr>
        <p:spPr>
          <a:xfrm>
            <a:off x="0" y="12395"/>
            <a:ext cx="6858000" cy="6236005"/>
          </a:xfrm>
          <a:prstGeom prst="rect">
            <a:avLst/>
          </a:prstGeom>
          <a:solidFill>
            <a:srgbClr val="004875"/>
          </a:solidFill>
          <a:ln>
            <a:solidFill>
              <a:srgbClr val="0048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66936"/>
            <a:ext cx="6477000" cy="576064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4770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5D4CD9-CD4E-4141-927C-E67D7A99F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0400" y="1"/>
            <a:ext cx="5181600" cy="62484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740FA-3651-4771-B5FE-D41286FEC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A53B8-6FE2-4A8D-9398-DD93478FDB19}"/>
              </a:ext>
            </a:extLst>
          </p:cNvPr>
          <p:cNvCxnSpPr>
            <a:cxnSpLocks/>
          </p:cNvCxnSpPr>
          <p:nvPr userDrawn="1"/>
        </p:nvCxnSpPr>
        <p:spPr>
          <a:xfrm>
            <a:off x="76201" y="1219200"/>
            <a:ext cx="4953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8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766987" cy="576064"/>
          </a:xfrm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10766987" cy="544372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tabLst>
                <a:tab pos="342900" algn="l"/>
                <a:tab pos="855663" algn="l"/>
                <a:tab pos="1257300" algn="l"/>
                <a:tab pos="1598613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rgbClr val="333333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0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C28804-E0B1-42D7-BE2A-755ACA18C518}"/>
              </a:ext>
            </a:extLst>
          </p:cNvPr>
          <p:cNvSpPr/>
          <p:nvPr userDrawn="1"/>
        </p:nvSpPr>
        <p:spPr>
          <a:xfrm>
            <a:off x="2971800" y="12395"/>
            <a:ext cx="9220200" cy="6236005"/>
          </a:xfrm>
          <a:prstGeom prst="rect">
            <a:avLst/>
          </a:prstGeom>
          <a:solidFill>
            <a:srgbClr val="004875"/>
          </a:solidFill>
          <a:ln>
            <a:solidFill>
              <a:srgbClr val="0048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033" y="566936"/>
            <a:ext cx="8707967" cy="576064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033" y="1295400"/>
            <a:ext cx="8707967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740FA-3651-4771-B5FE-D41286FEC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A53B8-6FE2-4A8D-9398-DD93478FDB19}"/>
              </a:ext>
            </a:extLst>
          </p:cNvPr>
          <p:cNvCxnSpPr>
            <a:cxnSpLocks/>
          </p:cNvCxnSpPr>
          <p:nvPr userDrawn="1"/>
        </p:nvCxnSpPr>
        <p:spPr>
          <a:xfrm>
            <a:off x="3581400" y="1219200"/>
            <a:ext cx="66590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0A96344-4730-41AF-80F5-414671E9FA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61561"/>
            <a:ext cx="2799792" cy="358683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1EEE639-A46A-4799-BE78-D82C2A1C62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8" y="7716"/>
            <a:ext cx="2799792" cy="25068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5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C28804-E0B1-42D7-BE2A-755ACA18C518}"/>
              </a:ext>
            </a:extLst>
          </p:cNvPr>
          <p:cNvSpPr/>
          <p:nvPr userDrawn="1"/>
        </p:nvSpPr>
        <p:spPr>
          <a:xfrm>
            <a:off x="2971800" y="12395"/>
            <a:ext cx="9220200" cy="6236005"/>
          </a:xfrm>
          <a:prstGeom prst="rect">
            <a:avLst/>
          </a:prstGeom>
          <a:solidFill>
            <a:srgbClr val="004875"/>
          </a:solidFill>
          <a:ln>
            <a:solidFill>
              <a:srgbClr val="00487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033" y="566936"/>
            <a:ext cx="8707967" cy="576064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033" y="1295400"/>
            <a:ext cx="8707967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740FA-3651-4771-B5FE-D41286FEC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A53B8-6FE2-4A8D-9398-DD93478FDB19}"/>
              </a:ext>
            </a:extLst>
          </p:cNvPr>
          <p:cNvCxnSpPr>
            <a:cxnSpLocks/>
          </p:cNvCxnSpPr>
          <p:nvPr userDrawn="1"/>
        </p:nvCxnSpPr>
        <p:spPr>
          <a:xfrm>
            <a:off x="3581400" y="1219200"/>
            <a:ext cx="66590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406A129-D357-4EB6-9CF5-BC76B7676E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345" y="0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706C461-E91E-446B-970C-8757721B7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346" y="4239658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B32A8AB-C6F2-41F0-96FE-E4BFE9855F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345" y="2119829"/>
            <a:ext cx="2801957" cy="20087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8056"/>
            <a:ext cx="8534400" cy="576064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60319"/>
            <a:ext cx="8534400" cy="528808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B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rgbClr val="59595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5D4CD9-CD4E-4141-927C-E67D7A99F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661561"/>
            <a:ext cx="2799792" cy="358683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F7872EC-E506-4E20-B2D9-164C49C4D4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8" y="7716"/>
            <a:ext cx="2799792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740FA-3651-4771-B5FE-D41286FEC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8056"/>
            <a:ext cx="8534400" cy="576064"/>
          </a:xfrm>
        </p:spPr>
        <p:txBody>
          <a:bodyPr>
            <a:noAutofit/>
          </a:bodyPr>
          <a:lstStyle>
            <a:lvl1pPr>
              <a:defRPr sz="3600" b="0" spc="-15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60319"/>
            <a:ext cx="8534400" cy="528808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B"/>
                </a:solidFill>
                <a:latin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•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2pPr>
            <a:lvl3pPr marL="915988" indent="-227013">
              <a:buFont typeface="Myriad Pro" pitchFamily="34" charset="0"/>
              <a:buChar char="º"/>
              <a:defRPr lang="en-US" sz="2000" kern="1200" dirty="0" smtClean="0">
                <a:solidFill>
                  <a:srgbClr val="59595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4pPr>
            <a:lvl5pPr marL="1830388" indent="-227013">
              <a:buFont typeface="Arial" panose="020B0604020202020204" pitchFamily="34" charset="0"/>
              <a:buChar char="‒"/>
              <a:defRPr sz="2000">
                <a:solidFill>
                  <a:srgbClr val="5959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F7872EC-E506-4E20-B2D9-164C49C4D4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345" y="0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E9B61EB-08C2-45B8-A65A-20042481E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553200"/>
            <a:ext cx="480053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4C6CE6C-BB03-4740-95EA-D08A7B16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345" y="4239658"/>
            <a:ext cx="2801957" cy="200874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E9F4B8-147E-48AF-AD03-F532E18189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345" y="2119829"/>
            <a:ext cx="2801957" cy="2008742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5A056-071D-4CFD-BDC8-93EB10B7A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611780"/>
            <a:ext cx="480053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852567EB-E0F5-45D9-B008-D1999D38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766987" cy="576064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803059"/>
            <a:ext cx="10766987" cy="5445341"/>
          </a:xfrm>
          <a:prstGeom prst="rect">
            <a:avLst/>
          </a:prstGeom>
          <a:ln>
            <a:noFill/>
          </a:ln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69827-6600-4A5E-A808-5CAC83AB6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7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61" r:id="rId2"/>
    <p:sldLayoutId id="2147483757" r:id="rId3"/>
    <p:sldLayoutId id="2147483758" r:id="rId4"/>
    <p:sldLayoutId id="2147483662" r:id="rId5"/>
    <p:sldLayoutId id="2147483759" r:id="rId6"/>
    <p:sldLayoutId id="2147483760" r:id="rId7"/>
    <p:sldLayoutId id="2147483691" r:id="rId8"/>
    <p:sldLayoutId id="2147483739" r:id="rId9"/>
    <p:sldLayoutId id="2147483741" r:id="rId10"/>
    <p:sldLayoutId id="2147483742" r:id="rId11"/>
    <p:sldLayoutId id="2147483756" r:id="rId12"/>
    <p:sldLayoutId id="2147483755" r:id="rId13"/>
    <p:sldLayoutId id="2147483744" r:id="rId14"/>
    <p:sldLayoutId id="2147483753" r:id="rId15"/>
    <p:sldLayoutId id="2147483754" r:id="rId16"/>
    <p:sldLayoutId id="2147483752" r:id="rId17"/>
    <p:sldLayoutId id="2147483751" r:id="rId18"/>
    <p:sldLayoutId id="2147483745" r:id="rId19"/>
    <p:sldLayoutId id="2147483746" r:id="rId20"/>
    <p:sldLayoutId id="2147483747" r:id="rId21"/>
    <p:sldLayoutId id="2147483749" r:id="rId22"/>
    <p:sldLayoutId id="2147483750" r:id="rId23"/>
    <p:sldLayoutId id="2147483748" r:id="rId24"/>
    <p:sldLayoutId id="2147483686" r:id="rId25"/>
    <p:sldLayoutId id="2147483692" r:id="rId26"/>
    <p:sldLayoutId id="2147483666" r:id="rId27"/>
    <p:sldLayoutId id="2147483690" r:id="rId28"/>
    <p:sldLayoutId id="2147483697" r:id="rId29"/>
    <p:sldLayoutId id="2147483699" r:id="rId30"/>
  </p:sldLayoutIdLst>
  <p:txStyles>
    <p:titleStyle>
      <a:lvl1pPr algn="l" defTabSz="914290" rtl="0" eaLnBrk="1" latinLnBrk="0" hangingPunct="1">
        <a:spcBef>
          <a:spcPct val="0"/>
        </a:spcBef>
        <a:buNone/>
        <a:defRPr sz="3600" b="0" kern="1200" spc="-150">
          <a:solidFill>
            <a:srgbClr val="0070C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457200" algn="l"/>
          <a:tab pos="914400" algn="l"/>
          <a:tab pos="1371600" algn="l"/>
          <a:tab pos="1828800" algn="l"/>
        </a:tabLst>
        <a:defRPr sz="2400" kern="1200" spc="0">
          <a:solidFill>
            <a:srgbClr val="59595B"/>
          </a:solidFill>
          <a:latin typeface="Calibri" panose="020F0502020204030204" pitchFamily="34" charset="0"/>
          <a:ea typeface="+mn-ea"/>
          <a:cs typeface="+mn-cs"/>
        </a:defRPr>
      </a:lvl1pPr>
      <a:lvl2pPr marL="461963" indent="-231775" algn="l" defTabSz="6858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57200" algn="l"/>
          <a:tab pos="914400" algn="l"/>
          <a:tab pos="1371600" algn="l"/>
          <a:tab pos="1828800" algn="l"/>
        </a:tabLst>
        <a:defRPr sz="2000" kern="1200" spc="0">
          <a:solidFill>
            <a:srgbClr val="59595B"/>
          </a:solidFill>
          <a:latin typeface="Calibri" panose="020F0502020204030204" pitchFamily="34" charset="0"/>
          <a:ea typeface="+mn-ea"/>
          <a:cs typeface="+mn-cs"/>
        </a:defRPr>
      </a:lvl2pPr>
      <a:lvl3pPr marL="915988" indent="-227013" algn="l" defTabSz="685800" rtl="0" eaLnBrk="1" latinLnBrk="0" hangingPunct="1">
        <a:spcBef>
          <a:spcPts val="0"/>
        </a:spcBef>
        <a:spcAft>
          <a:spcPts val="600"/>
        </a:spcAft>
        <a:buFont typeface="Myriad Pro" pitchFamily="34" charset="0"/>
        <a:buChar char="º"/>
        <a:tabLst>
          <a:tab pos="457200" algn="l"/>
          <a:tab pos="914400" algn="l"/>
          <a:tab pos="1371600" algn="l"/>
          <a:tab pos="1828800" algn="l"/>
        </a:tabLst>
        <a:defRPr sz="2000" kern="1200" spc="0">
          <a:solidFill>
            <a:srgbClr val="59595B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7013" algn="l" defTabSz="6858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‒"/>
        <a:tabLst>
          <a:tab pos="342900" algn="l"/>
          <a:tab pos="684213" algn="l"/>
          <a:tab pos="1027113" algn="l"/>
          <a:tab pos="1373188" algn="l"/>
        </a:tabLst>
        <a:defRPr sz="2000" kern="1200" spc="0">
          <a:solidFill>
            <a:srgbClr val="59595B"/>
          </a:solidFill>
          <a:latin typeface="Calibri" panose="020F0502020204030204" pitchFamily="34" charset="0"/>
          <a:ea typeface="+mn-ea"/>
          <a:cs typeface="+mn-cs"/>
        </a:defRPr>
      </a:lvl4pPr>
      <a:lvl5pPr marL="1830388" indent="-227013" algn="l" defTabSz="6858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‒"/>
        <a:tabLst>
          <a:tab pos="457200" algn="l"/>
          <a:tab pos="914400" algn="l"/>
          <a:tab pos="1371600" algn="l"/>
          <a:tab pos="1828800" algn="l"/>
        </a:tabLst>
        <a:defRPr sz="2000" kern="1200" spc="0">
          <a:solidFill>
            <a:srgbClr val="59595B"/>
          </a:solidFill>
          <a:latin typeface="Calibri" panose="020F0502020204030204" pitchFamily="34" charset="0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4762-FB4D-4629-8460-E85696DC7E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Factory Drive Recorder Technical Training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C01FB-8C82-4715-97BD-99F3B214E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July, 2022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232"/>
            <a:ext cx="5562600" cy="37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62711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cameras powered and connected before starting the Factory Drive Recorder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Register each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Adjust camera settings for each camera</a:t>
            </a:r>
          </a:p>
          <a:p>
            <a:pPr marL="804863" lvl="1" indent="-342900"/>
            <a:r>
              <a:rPr lang="en-US" dirty="0" smtClean="0"/>
              <a:t>Use the </a:t>
            </a:r>
            <a:r>
              <a:rPr lang="en-US" dirty="0" err="1" smtClean="0"/>
              <a:t>StViewer</a:t>
            </a:r>
            <a:r>
              <a:rPr lang="en-US" dirty="0" smtClean="0"/>
              <a:t> button for more settings</a:t>
            </a:r>
          </a:p>
          <a:p>
            <a:pPr marL="804863" lvl="1" indent="-342900"/>
            <a:r>
              <a:rPr lang="en-US" dirty="0" smtClean="0"/>
              <a:t>Auto Exposure is recommended for most cases</a:t>
            </a:r>
          </a:p>
          <a:p>
            <a:pPr marL="804863" lvl="1" indent="-342900"/>
            <a:r>
              <a:rPr lang="en-US" dirty="0" smtClean="0"/>
              <a:t>Click “OK” to exit settings</a:t>
            </a:r>
          </a:p>
          <a:p>
            <a:pPr marL="1258888" lvl="2" indent="-342900"/>
            <a:r>
              <a:rPr lang="en-US" dirty="0" smtClean="0"/>
              <a:t>do not use the X at the top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76" y="220458"/>
            <a:ext cx="4435224" cy="60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recording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10766987" cy="1328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settings/Save settings</a:t>
            </a:r>
          </a:p>
          <a:p>
            <a:pPr marL="804863" lvl="1" indent="-342900"/>
            <a:r>
              <a:rPr lang="en-US" dirty="0" smtClean="0"/>
              <a:t>Specify the folder paths for videos and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" b="56667"/>
          <a:stretch/>
        </p:blipFill>
        <p:spPr>
          <a:xfrm>
            <a:off x="2133600" y="2362200"/>
            <a:ext cx="688730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59663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Settings/Manual recording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the maximum recording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“OK”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 box in top center to Manual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Press REC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Status will be “Recording”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Press REC to stop</a:t>
            </a:r>
          </a:p>
          <a:p>
            <a:pPr marL="804863" lvl="1" indent="-34290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8" b="60000"/>
          <a:stretch/>
        </p:blipFill>
        <p:spPr>
          <a:xfrm>
            <a:off x="6096000" y="1828800"/>
            <a:ext cx="58205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55853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Settings/Manual recording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the recording time</a:t>
            </a:r>
          </a:p>
          <a:p>
            <a:pPr marL="804863" lvl="1" indent="-342900"/>
            <a:r>
              <a:rPr lang="en-US" dirty="0" smtClean="0"/>
              <a:t>In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Enter the file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“OK”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on the box on the top right</a:t>
            </a:r>
          </a:p>
          <a:p>
            <a:pPr marL="804863" lvl="1" indent="-342900"/>
            <a:r>
              <a:rPr lang="en-US" dirty="0" smtClean="0"/>
              <a:t>Change from REC off to Cont. REC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Status does not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Press REC to stop</a:t>
            </a:r>
          </a:p>
          <a:p>
            <a:pPr marL="804863" lvl="1" indent="-34290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8" b="60000"/>
          <a:stretch/>
        </p:blipFill>
        <p:spPr>
          <a:xfrm>
            <a:off x="6096000" y="1828800"/>
            <a:ext cx="58205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Time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4" y="804672"/>
            <a:ext cx="6552718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settings/Trigger recording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Event Signal to Time Trigger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Specify how long to record, before and after the Trigger.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Specify the time of day</a:t>
            </a:r>
          </a:p>
          <a:p>
            <a:pPr marL="804863" lvl="1" indent="-342900"/>
            <a:r>
              <a:rPr lang="en-US" dirty="0"/>
              <a:t>24hr clock</a:t>
            </a:r>
          </a:p>
          <a:p>
            <a:pPr marL="1258888" lvl="2" indent="-342900"/>
            <a:r>
              <a:rPr lang="en-US" dirty="0"/>
              <a:t>13 = </a:t>
            </a:r>
            <a:r>
              <a:rPr lang="en-US" dirty="0" smtClean="0"/>
              <a:t>1:00PM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“OK”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main page Change from manual recording to trigger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the REC button</a:t>
            </a:r>
          </a:p>
          <a:p>
            <a:pPr marL="804863" lvl="1" indent="-342900"/>
            <a:r>
              <a:rPr lang="en-US" dirty="0" smtClean="0"/>
              <a:t>Will see Waiting for Trigger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will record at the specified time each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31" y="1295400"/>
            <a:ext cx="4776976" cy="47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Motion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7490387" cy="544372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settings/Trigger recording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Event Signal to </a:t>
            </a:r>
            <a:r>
              <a:rPr lang="en-US" dirty="0" smtClean="0"/>
              <a:t>Motion detection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how long to record, before and after the Trigger.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Specify Camera(s) to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Detection point to select how many monitoring areas will be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Press Detection to set up each area</a:t>
            </a:r>
          </a:p>
          <a:p>
            <a:pPr marL="804863" lvl="1" indent="-342900"/>
            <a:r>
              <a:rPr lang="en-US" dirty="0" smtClean="0"/>
              <a:t>Detection Difference </a:t>
            </a:r>
          </a:p>
          <a:p>
            <a:pPr marL="1258888" lvl="2" indent="-342900"/>
            <a:r>
              <a:rPr lang="en-US" dirty="0" smtClean="0"/>
              <a:t>The amount of change from previous frame to cause a trigger</a:t>
            </a:r>
          </a:p>
          <a:p>
            <a:pPr marL="1258888" lvl="2" indent="-342900"/>
            <a:r>
              <a:rPr lang="en-US" dirty="0" smtClean="0"/>
              <a:t>Was black and now white = 255</a:t>
            </a:r>
          </a:p>
          <a:p>
            <a:pPr marL="804863" lvl="1" indent="-342900"/>
            <a:r>
              <a:rPr lang="en-US" dirty="0" smtClean="0"/>
              <a:t>Detection area ratio</a:t>
            </a:r>
          </a:p>
          <a:p>
            <a:pPr marL="1258888" lvl="2" indent="-342900"/>
            <a:r>
              <a:rPr lang="en-US" dirty="0" smtClean="0"/>
              <a:t>The percentage of the detection area that must change to trigger</a:t>
            </a:r>
          </a:p>
          <a:p>
            <a:pPr marL="804863" lvl="1" indent="-342900"/>
            <a:r>
              <a:rPr lang="en-US" dirty="0" smtClean="0"/>
              <a:t>Use event occurrence confirmation to verify settings</a:t>
            </a:r>
          </a:p>
          <a:p>
            <a:pPr marL="804863" lvl="1" indent="-342900"/>
            <a:r>
              <a:rPr lang="en-US" dirty="0" smtClean="0"/>
              <a:t>You must set up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detection 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cameras to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“OK”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main page </a:t>
            </a:r>
            <a:r>
              <a:rPr lang="en-US" dirty="0" smtClean="0"/>
              <a:t>set to trigger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REC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28800"/>
            <a:ext cx="369854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Master Image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6880787" cy="544372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settings/Trigger recording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Event Signal to </a:t>
            </a:r>
            <a:r>
              <a:rPr lang="en-US" dirty="0" smtClean="0"/>
              <a:t>Master image comparison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how long to record, before and after the Trigger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Specify which camera to compare to the master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the image to use as a master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Specify how many detection points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detection</a:t>
            </a:r>
          </a:p>
          <a:p>
            <a:pPr marL="804863" lvl="1" indent="-342900"/>
            <a:r>
              <a:rPr lang="en-US" dirty="0" smtClean="0"/>
              <a:t>Set up the detection areas</a:t>
            </a:r>
          </a:p>
          <a:p>
            <a:pPr marL="804863" lvl="1" indent="-342900"/>
            <a:r>
              <a:rPr lang="en-US" dirty="0" smtClean="0"/>
              <a:t>Check with event occurrence confirmation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detection 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which cameras to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“OK”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main page </a:t>
            </a:r>
            <a:r>
              <a:rPr lang="en-US" dirty="0" smtClean="0"/>
              <a:t>set </a:t>
            </a:r>
            <a:r>
              <a:rPr lang="en-US" dirty="0"/>
              <a:t>to trigger </a:t>
            </a:r>
            <a:r>
              <a:rPr lang="en-US" dirty="0" smtClean="0"/>
              <a:t>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on REC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92696"/>
            <a:ext cx="430367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Trigger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10766987" cy="2624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settings/Trigger recording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Event Signal to </a:t>
            </a:r>
            <a:r>
              <a:rPr lang="en-US" dirty="0" smtClean="0"/>
              <a:t>Trigger signal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how long to record, before and after the Trigger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“OK”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main page Change from manual recording to trigger recording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78" b="60000"/>
          <a:stretch/>
        </p:blipFill>
        <p:spPr>
          <a:xfrm>
            <a:off x="2133600" y="3200400"/>
            <a:ext cx="69635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setup (Software)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5280587" cy="544372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</a:t>
            </a:r>
            <a:r>
              <a:rPr lang="en-US" dirty="0" smtClean="0"/>
              <a:t>settings/External I/O settings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TCP input setting</a:t>
            </a:r>
          </a:p>
          <a:p>
            <a:pPr marL="804863" lvl="1" indent="-342900"/>
            <a:r>
              <a:rPr lang="en-US" dirty="0" smtClean="0"/>
              <a:t>Change the IP address</a:t>
            </a:r>
          </a:p>
          <a:p>
            <a:pPr marL="1258888" lvl="2" indent="-342900"/>
            <a:r>
              <a:rPr lang="en-US" dirty="0" smtClean="0"/>
              <a:t>You cannot use the default address.</a:t>
            </a:r>
          </a:p>
          <a:p>
            <a:pPr marL="804863" lvl="1" indent="-342900"/>
            <a:r>
              <a:rPr lang="en-US" dirty="0" smtClean="0"/>
              <a:t>Change the port number if desired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“OK</a:t>
            </a:r>
            <a:r>
              <a:rPr lang="en-US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 the Ethernet port settings for TCP/IPv4</a:t>
            </a:r>
          </a:p>
          <a:p>
            <a:pPr marL="804863" lvl="1" indent="-342900"/>
            <a:r>
              <a:rPr lang="en-US" dirty="0" smtClean="0"/>
              <a:t>Change IP address to match above</a:t>
            </a:r>
          </a:p>
          <a:p>
            <a:pPr marL="804863" lvl="1" indent="-342900"/>
            <a:r>
              <a:rPr lang="en-US" dirty="0" smtClean="0"/>
              <a:t>Change subnet to</a:t>
            </a:r>
          </a:p>
          <a:p>
            <a:pPr marL="1258888" lvl="2" indent="-342900"/>
            <a:r>
              <a:rPr lang="en-US" dirty="0" smtClean="0"/>
              <a:t>255.255.255.0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main  page press REC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Send triggers in this format:</a:t>
            </a:r>
          </a:p>
          <a:p>
            <a:pPr marL="804863" lvl="1" indent="-342900"/>
            <a:r>
              <a:rPr lang="en-US" dirty="0"/>
              <a:t>t</a:t>
            </a:r>
            <a:r>
              <a:rPr lang="en-US" dirty="0" smtClean="0"/>
              <a:t>rigger n(CR)</a:t>
            </a:r>
          </a:p>
          <a:p>
            <a:pPr marL="1258888" lvl="2" indent="-342900"/>
            <a:r>
              <a:rPr lang="en-US" dirty="0" smtClean="0"/>
              <a:t>N- camera number to record</a:t>
            </a:r>
          </a:p>
          <a:p>
            <a:pPr marL="1714500" lvl="3" indent="-342900"/>
            <a:r>
              <a:rPr lang="en-US" dirty="0" smtClean="0"/>
              <a:t>Use 0 for all</a:t>
            </a:r>
          </a:p>
          <a:p>
            <a:pPr marL="1258888" lvl="2" indent="-342900"/>
            <a:r>
              <a:rPr lang="en-US" dirty="0" smtClean="0"/>
              <a:t>(CR) is a carriage return </a:t>
            </a:r>
          </a:p>
          <a:p>
            <a:pPr marL="1714500" lvl="3" indent="-342900"/>
            <a:r>
              <a:rPr lang="en-US" dirty="0" smtClean="0"/>
              <a:t>ASCII decimal value 13</a:t>
            </a:r>
          </a:p>
          <a:p>
            <a:pPr marL="1258888" lvl="2" indent="-342900"/>
            <a:r>
              <a:rPr lang="en-US" dirty="0" smtClean="0"/>
              <a:t>Example</a:t>
            </a:r>
          </a:p>
          <a:p>
            <a:pPr marL="1714500" lvl="3" indent="-342900"/>
            <a:r>
              <a:rPr lang="en-US" dirty="0"/>
              <a:t>t</a:t>
            </a:r>
            <a:r>
              <a:rPr lang="en-US" dirty="0" smtClean="0"/>
              <a:t>rigger 2</a:t>
            </a:r>
          </a:p>
          <a:p>
            <a:pPr marL="1714500" lvl="3" indent="-342900"/>
            <a:r>
              <a:rPr lang="en-US" dirty="0" smtClean="0"/>
              <a:t>The above is followed by the carriage return</a:t>
            </a:r>
          </a:p>
          <a:p>
            <a:pPr marL="804863" lvl="1" indent="-342900"/>
            <a:r>
              <a:rPr lang="en-US" dirty="0" smtClean="0"/>
              <a:t>A </a:t>
            </a:r>
            <a:r>
              <a:rPr lang="en-US" dirty="0" err="1" smtClean="0"/>
              <a:t>Sysmac</a:t>
            </a:r>
            <a:r>
              <a:rPr lang="en-US" dirty="0" smtClean="0"/>
              <a:t> function block is available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6410" r="12870" b="4926"/>
          <a:stretch/>
        </p:blipFill>
        <p:spPr>
          <a:xfrm>
            <a:off x="6858000" y="11430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setup (Hardware)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7642787" cy="27767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Wire up the trigger connection to input 1 on the camera.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Refer to the camera’s manual for connection information.</a:t>
            </a:r>
          </a:p>
          <a:p>
            <a:pPr marL="804863" lvl="1" indent="-342900"/>
            <a:r>
              <a:rPr lang="en-US" dirty="0" smtClean="0"/>
              <a:t>The i/o wiring of these cameras are different.</a:t>
            </a:r>
          </a:p>
          <a:p>
            <a:pPr marL="804863" lvl="1" indent="-342900"/>
            <a:r>
              <a:rPr lang="en-US" dirty="0" err="1" smtClean="0"/>
              <a:t>Mis</a:t>
            </a:r>
            <a:r>
              <a:rPr lang="en-US" dirty="0" smtClean="0"/>
              <a:t>-wiring can cause camera damage</a:t>
            </a:r>
          </a:p>
          <a:p>
            <a:pPr marL="804863" lvl="1" indent="-342900"/>
            <a:r>
              <a:rPr lang="en-US" dirty="0" smtClean="0"/>
              <a:t>You may need to install a series resistor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main  page press REC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6828198" cy="35871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077200" y="1752600"/>
            <a:ext cx="1219200" cy="320040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25000" y="1382953"/>
            <a:ext cx="2286000" cy="646331"/>
          </a:xfrm>
          <a:prstGeom prst="rect">
            <a:avLst/>
          </a:prstGeom>
          <a:noFill/>
        </p:spPr>
        <p:txBody>
          <a:bodyPr wrap="square" lIns="45720" rIns="45720" rtlCol="0" anchor="ctr" anchorCtr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dirty="0" smtClean="0">
                <a:solidFill>
                  <a:srgbClr val="4D4D4D"/>
                </a:solidFill>
                <a:latin typeface="Calibri" panose="020F0502020204030204" pitchFamily="34" charset="0"/>
              </a:rPr>
              <a:t>Current limit (max) = 100ma </a:t>
            </a:r>
          </a:p>
        </p:txBody>
      </p:sp>
    </p:spTree>
    <p:extLst>
      <p:ext uri="{BB962C8B-B14F-4D97-AF65-F5344CB8AC3E}">
        <p14:creationId xmlns:p14="http://schemas.microsoft.com/office/powerpoint/2010/main" val="3357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BB248AC-5E56-4CF3-B666-8F37548D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4999FA6-3E52-441D-98D6-2FA86D7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13" y="804672"/>
            <a:ext cx="5966387" cy="54437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does Factory Drive Recorder do?</a:t>
            </a:r>
          </a:p>
          <a:p>
            <a:pPr marL="804863" lvl="1" indent="-342900"/>
            <a:r>
              <a:rPr lang="en-US" dirty="0" smtClean="0"/>
              <a:t>Captures videos up to 5 min. before a trigger and up to 5 min. after the trigger</a:t>
            </a:r>
          </a:p>
          <a:p>
            <a:pPr marL="804863" lvl="1" indent="-342900"/>
            <a:r>
              <a:rPr lang="en-US" dirty="0" smtClean="0"/>
              <a:t>Live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it does it work?</a:t>
            </a:r>
          </a:p>
          <a:p>
            <a:pPr marL="804863" lvl="1" indent="-342900"/>
            <a:r>
              <a:rPr lang="en-US" dirty="0" smtClean="0"/>
              <a:t>Stores raw video in a loop.  </a:t>
            </a:r>
          </a:p>
          <a:p>
            <a:pPr marL="804863" lvl="1" indent="-342900"/>
            <a:r>
              <a:rPr lang="en-US" dirty="0" smtClean="0"/>
              <a:t>When a trigger is received, it saves the raw video as a compressed 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it good for?</a:t>
            </a:r>
          </a:p>
          <a:p>
            <a:pPr marL="804863" lvl="1" indent="-342900"/>
            <a:r>
              <a:rPr lang="en-US" dirty="0" smtClean="0"/>
              <a:t>Diagnostics for intermittent faults.</a:t>
            </a:r>
          </a:p>
          <a:p>
            <a:pPr marL="1258888" lvl="2" indent="-342900"/>
            <a:r>
              <a:rPr lang="en-US" dirty="0" smtClean="0"/>
              <a:t>Unauthorized access</a:t>
            </a:r>
          </a:p>
          <a:p>
            <a:pPr marL="1258888" lvl="2" indent="-342900"/>
            <a:r>
              <a:rPr lang="en-US" dirty="0" smtClean="0"/>
              <a:t>Mechanical problems on factory line</a:t>
            </a:r>
          </a:p>
          <a:p>
            <a:pPr marL="1258888" lvl="2" indent="-342900"/>
            <a:r>
              <a:rPr lang="en-US" dirty="0" smtClean="0"/>
              <a:t>High speed captures of errors</a:t>
            </a:r>
          </a:p>
          <a:p>
            <a:pPr marL="804863" lvl="1" indent="-342900"/>
            <a:r>
              <a:rPr lang="en-US" dirty="0" smtClean="0"/>
              <a:t>Remote Monitoring</a:t>
            </a:r>
          </a:p>
          <a:p>
            <a:pPr marL="804863" lvl="1" indent="-342900"/>
            <a:r>
              <a:rPr lang="en-US" dirty="0" smtClean="0"/>
              <a:t>Manual Viewing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434920" cy="3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saved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52043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software:</a:t>
            </a:r>
          </a:p>
          <a:p>
            <a:pPr marL="804863" lvl="1" indent="-342900"/>
            <a:r>
              <a:rPr lang="en-US" dirty="0" smtClean="0"/>
              <a:t>Click on history</a:t>
            </a:r>
          </a:p>
          <a:p>
            <a:pPr marL="804863" lvl="1" indent="-342900"/>
            <a:r>
              <a:rPr lang="en-US" dirty="0" smtClean="0"/>
              <a:t>Select recording of interest</a:t>
            </a:r>
          </a:p>
          <a:p>
            <a:pPr marL="804863" lvl="1" indent="-342900"/>
            <a:r>
              <a:rPr lang="en-US" dirty="0" smtClean="0"/>
              <a:t>Recording will play automatically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Third party software:</a:t>
            </a:r>
          </a:p>
          <a:p>
            <a:pPr marL="804863" lvl="1" indent="-342900"/>
            <a:r>
              <a:rPr lang="en-US" dirty="0" smtClean="0"/>
              <a:t>Browse to file location and start third party software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5400"/>
            <a:ext cx="529319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over 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Status can be attained over Ethernet</a:t>
            </a:r>
          </a:p>
          <a:p>
            <a:pPr marL="804863" lvl="1" indent="-342900"/>
            <a:r>
              <a:rPr lang="en-US" dirty="0" smtClean="0"/>
              <a:t>Recording start</a:t>
            </a:r>
          </a:p>
          <a:p>
            <a:pPr marL="804863" lvl="1" indent="-342900"/>
            <a:r>
              <a:rPr lang="en-US" dirty="0" smtClean="0"/>
              <a:t>Type of trigger</a:t>
            </a:r>
          </a:p>
          <a:p>
            <a:pPr marL="804863" lvl="1" indent="-342900"/>
            <a:r>
              <a:rPr lang="en-US" dirty="0" smtClean="0"/>
              <a:t>Camera number</a:t>
            </a:r>
          </a:p>
          <a:p>
            <a:pPr marL="1258888" lvl="2" indent="-342900"/>
            <a:r>
              <a:rPr lang="en-US" dirty="0" smtClean="0"/>
              <a:t>0 for all cameras</a:t>
            </a:r>
          </a:p>
          <a:p>
            <a:pPr marL="804863" lvl="1" indent="-342900"/>
            <a:r>
              <a:rPr lang="en-US" dirty="0" smtClean="0"/>
              <a:t>Long file names for save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Sysmac</a:t>
            </a:r>
            <a:r>
              <a:rPr lang="en-US" dirty="0" smtClean="0"/>
              <a:t> Function block for this is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taking remote control of the Factory Drive Recorder computer and running manual recording you can accomplish remote monitoring.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53567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settings/Startup settings</a:t>
            </a:r>
          </a:p>
          <a:p>
            <a:pPr marL="804863" lvl="1" indent="-342900"/>
            <a:r>
              <a:rPr lang="en-US" dirty="0" smtClean="0"/>
              <a:t>Specify language</a:t>
            </a:r>
          </a:p>
          <a:p>
            <a:pPr marL="1258888" lvl="2" indent="-342900"/>
            <a:r>
              <a:rPr lang="en-US" dirty="0" smtClean="0"/>
              <a:t>Japanese</a:t>
            </a:r>
          </a:p>
          <a:p>
            <a:pPr marL="1258888" lvl="2" indent="-342900"/>
            <a:r>
              <a:rPr lang="en-US" dirty="0" smtClean="0"/>
              <a:t>English</a:t>
            </a:r>
          </a:p>
          <a:p>
            <a:pPr marL="804863" lvl="1" indent="-342900"/>
            <a:r>
              <a:rPr lang="en-US" dirty="0" smtClean="0"/>
              <a:t>Specify Camera type</a:t>
            </a:r>
          </a:p>
          <a:p>
            <a:pPr marL="1258888" lvl="2" indent="-342900"/>
            <a:r>
              <a:rPr lang="en-US" dirty="0" smtClean="0"/>
              <a:t>Non-UVC</a:t>
            </a:r>
          </a:p>
          <a:p>
            <a:pPr marL="1258888" lvl="2" indent="-342900"/>
            <a:r>
              <a:rPr lang="en-US" dirty="0" smtClean="0"/>
              <a:t>UVC</a:t>
            </a:r>
          </a:p>
          <a:p>
            <a:pPr marL="804863" lvl="1" indent="-342900"/>
            <a:r>
              <a:rPr lang="en-US" dirty="0" smtClean="0"/>
              <a:t>Record at startup</a:t>
            </a:r>
          </a:p>
          <a:p>
            <a:pPr marL="1258888" lvl="2" indent="-342900"/>
            <a:r>
              <a:rPr lang="en-US" dirty="0" smtClean="0"/>
              <a:t>Upon startup software will be immediately ready for a trigger</a:t>
            </a:r>
          </a:p>
          <a:p>
            <a:pPr marL="1714500" lvl="3" indent="-342900"/>
            <a:r>
              <a:rPr lang="en-US" dirty="0" smtClean="0"/>
              <a:t>Based on your last setup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77" y="304800"/>
            <a:ext cx="584522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45185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Default IP Address</a:t>
            </a:r>
          </a:p>
          <a:p>
            <a:pPr marL="804863" lvl="1" indent="-342900"/>
            <a:r>
              <a:rPr lang="en-US" dirty="0" smtClean="0"/>
              <a:t>The default IP address of 127.0.0.1 is not a valid IP address.</a:t>
            </a:r>
          </a:p>
          <a:p>
            <a:pPr marL="1258888" lvl="2" indent="-342900"/>
            <a:r>
              <a:rPr lang="en-US" dirty="0" smtClean="0"/>
              <a:t>This address must be changed if you intend to use Ethernet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third party software is needed if you want slow motion playback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92696"/>
            <a:ext cx="6439458" cy="5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10766987" cy="12527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an application in G-TKS that has helpful information.</a:t>
            </a:r>
          </a:p>
          <a:p>
            <a:pPr marL="804863" lvl="1" indent="-342900"/>
            <a:r>
              <a:rPr lang="en-US" dirty="0" smtClean="0"/>
              <a:t>Title: Automation Process Troubleshooting using the Factory Drive Recorder</a:t>
            </a:r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0473"/>
            <a:ext cx="4145639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Block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demo of </a:t>
            </a:r>
            <a:r>
              <a:rPr lang="en-US" dirty="0" err="1" smtClean="0"/>
              <a:t>Sysmac</a:t>
            </a:r>
            <a:r>
              <a:rPr lang="en-US" dirty="0" smtClean="0"/>
              <a:t> function blocks.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Minute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4061387" cy="2700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Ethernet/IP communications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図 7" descr="image0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r="519" b="12358"/>
          <a:stretch/>
        </p:blipFill>
        <p:spPr bwMode="auto">
          <a:xfrm>
            <a:off x="4977714" y="228600"/>
            <a:ext cx="683328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5890187" cy="54437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6 recording modes</a:t>
            </a:r>
          </a:p>
          <a:p>
            <a:pPr marL="804863" lvl="1" indent="-342900"/>
            <a:r>
              <a:rPr lang="en-US" dirty="0" smtClean="0"/>
              <a:t>Motion Trigger</a:t>
            </a:r>
          </a:p>
          <a:p>
            <a:pPr marL="804863" lvl="1" indent="-342900"/>
            <a:r>
              <a:rPr lang="en-US" dirty="0" smtClean="0"/>
              <a:t>Master Image Correlation Trigger</a:t>
            </a:r>
          </a:p>
          <a:p>
            <a:pPr marL="804863" lvl="1" indent="-342900"/>
            <a:r>
              <a:rPr lang="en-US" dirty="0" smtClean="0"/>
              <a:t>Timed Trigger</a:t>
            </a:r>
          </a:p>
          <a:p>
            <a:pPr marL="804863" lvl="1" indent="-342900"/>
            <a:r>
              <a:rPr lang="en-US" dirty="0" smtClean="0"/>
              <a:t>External Trigger</a:t>
            </a:r>
          </a:p>
          <a:p>
            <a:pPr marL="804863" lvl="1" indent="-342900"/>
            <a:r>
              <a:rPr lang="en-US" dirty="0" smtClean="0"/>
              <a:t>Manual recording</a:t>
            </a:r>
          </a:p>
          <a:p>
            <a:pPr marL="804863" lvl="1" indent="-342900"/>
            <a:r>
              <a:rPr lang="en-US" dirty="0" smtClean="0"/>
              <a:t>Continuous Recording</a:t>
            </a:r>
          </a:p>
          <a:p>
            <a:pPr marL="1258888" lvl="2" indent="-342900"/>
            <a:r>
              <a:rPr lang="en-US" dirty="0" smtClean="0"/>
              <a:t>Up to 1 year </a:t>
            </a:r>
          </a:p>
          <a:p>
            <a:pPr marL="1714500" lvl="3" indent="-342900"/>
            <a:r>
              <a:rPr lang="en-US" dirty="0" smtClean="0"/>
              <a:t>limited by available computer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 to 8 cameras</a:t>
            </a:r>
          </a:p>
          <a:p>
            <a:pPr marL="804863" lvl="1" indent="-342900"/>
            <a:r>
              <a:rPr lang="en-US" dirty="0" smtClean="0"/>
              <a:t>GigE Vision, M-Series</a:t>
            </a:r>
          </a:p>
          <a:p>
            <a:pPr marL="804863" lvl="1" indent="-342900"/>
            <a:r>
              <a:rPr lang="en-US" dirty="0" smtClean="0"/>
              <a:t>USB3 Vision, M-Series</a:t>
            </a:r>
          </a:p>
          <a:p>
            <a:pPr marL="804863" lvl="1" indent="-342900"/>
            <a:r>
              <a:rPr lang="en-US" dirty="0" smtClean="0"/>
              <a:t>Board mount, B-Series</a:t>
            </a:r>
          </a:p>
          <a:p>
            <a:pPr marL="804863" lvl="1" indent="-342900"/>
            <a:r>
              <a:rPr lang="en-US" dirty="0" smtClean="0"/>
              <a:t>UVC </a:t>
            </a:r>
            <a:r>
              <a:rPr lang="en-US" smtClean="0"/>
              <a:t>(Does not </a:t>
            </a:r>
            <a:r>
              <a:rPr lang="en-US" dirty="0" smtClean="0"/>
              <a:t>mix with other cameras)</a:t>
            </a:r>
            <a:endParaRPr lang="en-US" dirty="0" smtClean="0"/>
          </a:p>
          <a:p>
            <a:pPr marL="804863" lvl="1" indent="-342900"/>
            <a:r>
              <a:rPr lang="en-US" dirty="0" smtClean="0"/>
              <a:t>USB3 Vision Remote Head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 b="4814"/>
          <a:stretch/>
        </p:blipFill>
        <p:spPr>
          <a:xfrm>
            <a:off x="7086601" y="404664"/>
            <a:ext cx="4724400" cy="34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Motion trigger</a:t>
            </a:r>
          </a:p>
          <a:p>
            <a:pPr marL="804863" lvl="1" indent="-342900"/>
            <a:r>
              <a:rPr lang="en-US" dirty="0" smtClean="0"/>
              <a:t>Looks for a change in the image</a:t>
            </a:r>
          </a:p>
          <a:p>
            <a:pPr marL="804863" lvl="1" indent="-342900"/>
            <a:r>
              <a:rPr lang="en-US" dirty="0" smtClean="0"/>
              <a:t>Must select an area to look for changes</a:t>
            </a:r>
          </a:p>
          <a:p>
            <a:pPr marL="804863" lvl="1" indent="-342900"/>
            <a:r>
              <a:rPr lang="en-US" dirty="0" smtClean="0"/>
              <a:t>Settings are available to determine how much of a change is required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Master Image comparison</a:t>
            </a:r>
          </a:p>
          <a:p>
            <a:pPr marL="804863" lvl="1" indent="-342900"/>
            <a:r>
              <a:rPr lang="en-US" dirty="0"/>
              <a:t>Looks for a </a:t>
            </a:r>
            <a:r>
              <a:rPr lang="en-US" dirty="0" smtClean="0"/>
              <a:t>difference from the master image</a:t>
            </a:r>
            <a:endParaRPr lang="en-US" dirty="0"/>
          </a:p>
          <a:p>
            <a:pPr marL="804863" lvl="1" indent="-342900"/>
            <a:r>
              <a:rPr lang="en-US" dirty="0"/>
              <a:t>Must select an area to look for changes</a:t>
            </a:r>
          </a:p>
          <a:p>
            <a:pPr marL="804863" lvl="1" indent="-342900"/>
            <a:r>
              <a:rPr lang="en-US" dirty="0"/>
              <a:t>Settings are available to determine how much of a change is </a:t>
            </a:r>
            <a:r>
              <a:rPr lang="en-US" dirty="0" smtClean="0"/>
              <a:t>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Timed Trigger</a:t>
            </a:r>
          </a:p>
          <a:p>
            <a:pPr marL="804863" lvl="1" indent="-342900"/>
            <a:r>
              <a:rPr lang="en-US" dirty="0" smtClean="0"/>
              <a:t>Will trigger one time per day</a:t>
            </a:r>
          </a:p>
          <a:p>
            <a:pPr marL="804863" lvl="1" indent="-342900"/>
            <a:r>
              <a:rPr lang="en-US" dirty="0" smtClean="0"/>
              <a:t>You select the time of day for the trigger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External Trigger</a:t>
            </a:r>
          </a:p>
          <a:p>
            <a:pPr marL="804863" lvl="1" indent="-342900"/>
            <a:r>
              <a:rPr lang="en-US" dirty="0" smtClean="0"/>
              <a:t>Software Trigger</a:t>
            </a:r>
          </a:p>
          <a:p>
            <a:pPr marL="1258888" lvl="2" indent="-342900"/>
            <a:r>
              <a:rPr lang="en-US" dirty="0" smtClean="0"/>
              <a:t>Capture starts based on an Ethernet command to the IPC with Factory Drive Recorder running</a:t>
            </a:r>
          </a:p>
          <a:p>
            <a:pPr marL="804863" lvl="1" indent="-342900"/>
            <a:r>
              <a:rPr lang="en-US" dirty="0" smtClean="0"/>
              <a:t>Hardware trigger</a:t>
            </a:r>
          </a:p>
          <a:p>
            <a:pPr marL="1258888" lvl="2" indent="-342900"/>
            <a:r>
              <a:rPr lang="en-US" dirty="0" smtClean="0"/>
              <a:t>Capture starts based on an input change to Line 1 in on a specified camera</a:t>
            </a:r>
          </a:p>
        </p:txBody>
      </p:sp>
    </p:spTree>
    <p:extLst>
      <p:ext uri="{BB962C8B-B14F-4D97-AF65-F5344CB8AC3E}">
        <p14:creationId xmlns:p14="http://schemas.microsoft.com/office/powerpoint/2010/main" val="19975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74141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Performance is limited by the computer’s performance</a:t>
            </a:r>
          </a:p>
          <a:p>
            <a:pPr marL="804863" lvl="1" indent="-342900"/>
            <a:r>
              <a:rPr lang="en-US" dirty="0" smtClean="0"/>
              <a:t>Computer’s speed is affected by:</a:t>
            </a:r>
          </a:p>
          <a:p>
            <a:pPr marL="1258888" lvl="2" indent="-342900"/>
            <a:r>
              <a:rPr lang="en-US" dirty="0" smtClean="0"/>
              <a:t>Type of processor</a:t>
            </a:r>
          </a:p>
          <a:p>
            <a:pPr marL="1258888" lvl="2" indent="-342900"/>
            <a:r>
              <a:rPr lang="en-US" dirty="0" smtClean="0"/>
              <a:t>Type and size of memory</a:t>
            </a:r>
          </a:p>
          <a:p>
            <a:pPr marL="1258888" lvl="2" indent="-342900"/>
            <a:r>
              <a:rPr lang="en-US" dirty="0" smtClean="0"/>
              <a:t>Type of hard drive</a:t>
            </a:r>
          </a:p>
          <a:p>
            <a:pPr marL="1258888" lvl="2" indent="-342900"/>
            <a:r>
              <a:rPr lang="en-US" dirty="0" smtClean="0"/>
              <a:t>Any additional apps that are running on the computer</a:t>
            </a:r>
          </a:p>
          <a:p>
            <a:pPr marL="1258888" lvl="2" indent="-342900"/>
            <a:r>
              <a:rPr lang="en-US" dirty="0" smtClean="0"/>
              <a:t>Any additional bandwidth on the network/USB</a:t>
            </a:r>
          </a:p>
          <a:p>
            <a:pPr marL="804863" lvl="1" indent="-342900"/>
            <a:r>
              <a:rPr lang="en-US" dirty="0" smtClean="0"/>
              <a:t>Available recording time is limited by:</a:t>
            </a:r>
          </a:p>
          <a:p>
            <a:pPr marL="1258888" lvl="2" indent="-342900"/>
            <a:r>
              <a:rPr lang="en-US" dirty="0" smtClean="0"/>
              <a:t>Hard drive space</a:t>
            </a:r>
          </a:p>
          <a:p>
            <a:pPr marL="1258888" lvl="2" indent="-342900"/>
            <a:r>
              <a:rPr lang="en-US" dirty="0" smtClean="0"/>
              <a:t>Cameras</a:t>
            </a:r>
          </a:p>
          <a:p>
            <a:pPr marL="1714500" lvl="3" indent="-342900"/>
            <a:r>
              <a:rPr lang="en-US" dirty="0" smtClean="0"/>
              <a:t>Number</a:t>
            </a:r>
          </a:p>
          <a:p>
            <a:pPr marL="1714500" lvl="3" indent="-342900"/>
            <a:r>
              <a:rPr lang="en-US" dirty="0" smtClean="0"/>
              <a:t>Resolution</a:t>
            </a:r>
          </a:p>
          <a:p>
            <a:pPr marL="1714500" lvl="3" indent="-342900"/>
            <a:r>
              <a:rPr lang="en-US" dirty="0" smtClean="0"/>
              <a:t>Frame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676400"/>
            <a:ext cx="3835400" cy="24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Computer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5585387" cy="5443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Processor</a:t>
            </a:r>
          </a:p>
          <a:p>
            <a:pPr marL="804863" lvl="1" indent="-342900"/>
            <a:r>
              <a:rPr lang="en-US" dirty="0" smtClean="0"/>
              <a:t>Intel i7, 3GHz+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Memory</a:t>
            </a:r>
          </a:p>
          <a:p>
            <a:pPr marL="804863" lvl="1" indent="-342900"/>
            <a:r>
              <a:rPr lang="en-US" dirty="0" smtClean="0"/>
              <a:t>16GB, high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Hard Drive</a:t>
            </a:r>
          </a:p>
          <a:p>
            <a:pPr marL="804863" lvl="1" indent="-342900"/>
            <a:r>
              <a:rPr lang="en-US" dirty="0" smtClean="0"/>
              <a:t>Solid State</a:t>
            </a:r>
          </a:p>
          <a:p>
            <a:pPr marL="804863" lvl="1" indent="-342900"/>
            <a:r>
              <a:rPr lang="en-US" dirty="0" smtClean="0"/>
              <a:t>Size based on storage time and cameras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Operating System</a:t>
            </a:r>
          </a:p>
          <a:p>
            <a:pPr marL="804863" lvl="1" indent="-342900"/>
            <a:r>
              <a:rPr lang="en-US" dirty="0" smtClean="0"/>
              <a:t>Windows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Recommended Omron IPC</a:t>
            </a:r>
          </a:p>
          <a:p>
            <a:pPr marL="804863" lvl="1" indent="-342900"/>
            <a:r>
              <a:rPr lang="en-US" dirty="0"/>
              <a:t>	</a:t>
            </a:r>
            <a:r>
              <a:rPr lang="en-US" dirty="0" smtClean="0"/>
              <a:t>NYB27414M2</a:t>
            </a:r>
          </a:p>
          <a:p>
            <a:pPr marL="804863" lvl="1" indent="-342900"/>
            <a:r>
              <a:rPr lang="en-US" dirty="0" smtClean="0"/>
              <a:t>	NYB27414P2</a:t>
            </a:r>
            <a:endParaRPr lang="en-US" dirty="0"/>
          </a:p>
          <a:p>
            <a:pPr marL="804863" lvl="1" indent="-342900"/>
            <a:endParaRPr lang="en-US" dirty="0" smtClean="0"/>
          </a:p>
          <a:p>
            <a:pPr marL="804863" lvl="1" indent="-34290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33526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Speed limitations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13669"/>
              </p:ext>
            </p:extLst>
          </p:nvPr>
        </p:nvGraphicFramePr>
        <p:xfrm>
          <a:off x="3232150" y="876300"/>
          <a:ext cx="5727700" cy="51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3723908217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89203852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075652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99683903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Pixels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(MP)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# of Cameras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Interface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Frame Rate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(FPS)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518887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color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932265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momo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0849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 color/mono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76471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 color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901642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color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453282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7582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 color/mono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05714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 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597198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675897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 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44986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 color/mono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054775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8952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 mono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4209079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color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628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4518587" cy="54437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cameras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Factory Drive </a:t>
            </a:r>
            <a:r>
              <a:rPr lang="en-US" dirty="0" smtClean="0"/>
              <a:t>Recorder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cameras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image capture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Wait for event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8889"/>
          <a:stretch/>
        </p:blipFill>
        <p:spPr>
          <a:xfrm>
            <a:off x="6248400" y="609600"/>
            <a:ext cx="48569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804672"/>
            <a:ext cx="4899587" cy="54437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</a:t>
            </a:r>
            <a:r>
              <a:rPr lang="en-US" dirty="0" err="1" smtClean="0"/>
              <a:t>SentechSDK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Factory Drive Recorder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 Cameras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58" y="1371600"/>
            <a:ext cx="488757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0707 TEMPLATE OMRON Automation and Safety">
  <a:themeElements>
    <a:clrScheme name="Omron Palette">
      <a:dk1>
        <a:srgbClr val="000000"/>
      </a:dk1>
      <a:lt1>
        <a:srgbClr val="FFFFFF"/>
      </a:lt1>
      <a:dk2>
        <a:srgbClr val="333333"/>
      </a:dk2>
      <a:lt2>
        <a:srgbClr val="58595B"/>
      </a:lt2>
      <a:accent1>
        <a:srgbClr val="0079C2"/>
      </a:accent1>
      <a:accent2>
        <a:srgbClr val="FF0000"/>
      </a:accent2>
      <a:accent3>
        <a:srgbClr val="33CC33"/>
      </a:accent3>
      <a:accent4>
        <a:srgbClr val="FF6600"/>
      </a:accent4>
      <a:accent5>
        <a:srgbClr val="7030A0"/>
      </a:accent5>
      <a:accent6>
        <a:srgbClr val="FFFF00"/>
      </a:accent6>
      <a:hlink>
        <a:srgbClr val="0079C2"/>
      </a:hlink>
      <a:folHlink>
        <a:srgbClr val="0079C2"/>
      </a:folHlink>
    </a:clrScheme>
    <a:fontScheme name="Omron Fonts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45720" rIns="45720" rtlCol="0" anchor="ctr">
        <a:noAutofit/>
      </a:bodyPr>
      <a:lstStyle>
        <a:defPPr algn="ctr">
          <a:spcAft>
            <a:spcPts val="300"/>
          </a:spcAft>
          <a:defRPr dirty="0" smtClean="0">
            <a:latin typeface="Calibri" panose="020F05020202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lIns="45720" rIns="45720" rtlCol="0" anchor="ctr" anchorCtr="0">
        <a:spAutoFit/>
      </a:bodyPr>
      <a:lstStyle>
        <a:defPPr algn="ctr">
          <a:spcAft>
            <a:spcPts val="300"/>
          </a:spcAft>
          <a:defRPr dirty="0" err="1" smtClean="0">
            <a:solidFill>
              <a:srgbClr val="4D4D4D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22558E3F1E54BB590C84EF129AE97" ma:contentTypeVersion="15" ma:contentTypeDescription="Create a new document." ma:contentTypeScope="" ma:versionID="ef3c573b8f79feb13da4af56e4a266f9">
  <xsd:schema xmlns:xsd="http://www.w3.org/2001/XMLSchema" xmlns:xs="http://www.w3.org/2001/XMLSchema" xmlns:p="http://schemas.microsoft.com/office/2006/metadata/properties" xmlns:ns2="6a83787d-4e5d-40c9-8893-38cc155d7fff" xmlns:ns3="5b0f53a7-4976-4aa7-a429-48b775d6a5fa" targetNamespace="http://schemas.microsoft.com/office/2006/metadata/properties" ma:root="true" ma:fieldsID="7728e326ed927092588346b173ba725a" ns2:_="" ns3:_="">
    <xsd:import namespace="6a83787d-4e5d-40c9-8893-38cc155d7fff"/>
    <xsd:import namespace="5b0f53a7-4976-4aa7-a429-48b775d6a5fa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Date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3787d-4e5d-40c9-8893-38cc155d7ff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2c6d836-dd8d-446e-8d93-4fa6ea0242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Time" ma:index="19" nillable="true" ma:displayName="Date &amp; Time" ma:format="DateOnly" ma:internalName="Date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f53a7-4976-4aa7-a429-48b775d6a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6a83787d-4e5d-40c9-8893-38cc155d7fff" xsi:nil="true"/>
    <lcf76f155ced4ddcb4097134ff3c332f xmlns="6a83787d-4e5d-40c9-8893-38cc155d7f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9791A5-EB7C-4C8B-8F93-88B9EAC6FC1F}"/>
</file>

<file path=customXml/itemProps2.xml><?xml version="1.0" encoding="utf-8"?>
<ds:datastoreItem xmlns:ds="http://schemas.openxmlformats.org/officeDocument/2006/customXml" ds:itemID="{A2B00A00-2F81-4DD2-9ECA-E84BC1AF4A26}"/>
</file>

<file path=customXml/itemProps3.xml><?xml version="1.0" encoding="utf-8"?>
<ds:datastoreItem xmlns:ds="http://schemas.openxmlformats.org/officeDocument/2006/customXml" ds:itemID="{327A55C9-261C-4C75-A5BD-60324667029D}"/>
</file>

<file path=docProps/app.xml><?xml version="1.0" encoding="utf-8"?>
<Properties xmlns="http://schemas.openxmlformats.org/officeDocument/2006/extended-properties" xmlns:vt="http://schemas.openxmlformats.org/officeDocument/2006/docPropsVTypes">
  <Template>150707 TEMPLATE OMRON Automation and Safety</Template>
  <TotalTime>8118</TotalTime>
  <Words>1291</Words>
  <Application>Microsoft Office PowerPoint</Application>
  <PresentationFormat>Widescreen</PresentationFormat>
  <Paragraphs>302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Myriad Pro</vt:lpstr>
      <vt:lpstr>Myriad Pro Light</vt:lpstr>
      <vt:lpstr>150707 TEMPLATE OMRON Automation and Safety</vt:lpstr>
      <vt:lpstr>PowerPoint Presentation</vt:lpstr>
      <vt:lpstr>Introduction</vt:lpstr>
      <vt:lpstr>Features</vt:lpstr>
      <vt:lpstr>Types of triggers</vt:lpstr>
      <vt:lpstr>limitations</vt:lpstr>
      <vt:lpstr>Recommended Computer specifications</vt:lpstr>
      <vt:lpstr>Typical Speed limitations</vt:lpstr>
      <vt:lpstr>Normal sequence</vt:lpstr>
      <vt:lpstr>Installation</vt:lpstr>
      <vt:lpstr>Configuring cameras</vt:lpstr>
      <vt:lpstr>Setup recording location</vt:lpstr>
      <vt:lpstr>Manual recording</vt:lpstr>
      <vt:lpstr>Continuous recording</vt:lpstr>
      <vt:lpstr>Setup for Time trigger</vt:lpstr>
      <vt:lpstr>Setup for Motion Detection</vt:lpstr>
      <vt:lpstr>Setup for Master Image Comparison</vt:lpstr>
      <vt:lpstr>Setup for Trigger Signal</vt:lpstr>
      <vt:lpstr>Trigger setup (Software)</vt:lpstr>
      <vt:lpstr>Trigger setup (Hardware)</vt:lpstr>
      <vt:lpstr>Viewing saved videos</vt:lpstr>
      <vt:lpstr>Status over Ethernet</vt:lpstr>
      <vt:lpstr>Remote monitoring</vt:lpstr>
      <vt:lpstr>Start up settings</vt:lpstr>
      <vt:lpstr>Considerations</vt:lpstr>
      <vt:lpstr>G-TKS</vt:lpstr>
      <vt:lpstr>Function Block Demo</vt:lpstr>
      <vt:lpstr>Last Minute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Template</dc:title>
  <dc:creator>Peter McEneaney</dc:creator>
  <cp:lastModifiedBy>Brian Jeppesen / OEI</cp:lastModifiedBy>
  <cp:revision>149</cp:revision>
  <dcterms:created xsi:type="dcterms:W3CDTF">2015-11-11T21:26:10Z</dcterms:created>
  <dcterms:modified xsi:type="dcterms:W3CDTF">2022-07-21T19:21:49Z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0x0101004EB22558E3F1E54BB590C84EF129AE97</vt:lpwstr>
  </property>
</Properties>
</file>