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3"/>
  </p:notesMasterIdLst>
  <p:sldIdLst>
    <p:sldId id="805" r:id="rId2"/>
    <p:sldId id="1040" r:id="rId3"/>
    <p:sldId id="1007" r:id="rId4"/>
    <p:sldId id="1024" r:id="rId5"/>
    <p:sldId id="1036" r:id="rId6"/>
    <p:sldId id="1027" r:id="rId7"/>
    <p:sldId id="1032" r:id="rId8"/>
    <p:sldId id="1023" r:id="rId9"/>
    <p:sldId id="876" r:id="rId10"/>
    <p:sldId id="1039" r:id="rId11"/>
    <p:sldId id="1038" r:id="rId12"/>
  </p:sldIdLst>
  <p:sldSz cx="12188825"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C2"/>
    <a:srgbClr val="004875"/>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35" autoAdjust="0"/>
    <p:restoredTop sz="93979" autoAdjust="0"/>
  </p:normalViewPr>
  <p:slideViewPr>
    <p:cSldViewPr>
      <p:cViewPr varScale="1">
        <p:scale>
          <a:sx n="110" d="100"/>
          <a:sy n="110" d="100"/>
        </p:scale>
        <p:origin x="68" y="80"/>
      </p:cViewPr>
      <p:guideLst>
        <p:guide orient="horz" pos="2160"/>
        <p:guide pos="3839"/>
      </p:guideLst>
    </p:cSldViewPr>
  </p:slideViewPr>
  <p:outlineViewPr>
    <p:cViewPr>
      <p:scale>
        <a:sx n="33" d="100"/>
        <a:sy n="33" d="100"/>
      </p:scale>
      <p:origin x="0" y="8808"/>
    </p:cViewPr>
  </p:outlineViewPr>
  <p:notesTextViewPr>
    <p:cViewPr>
      <p:scale>
        <a:sx n="3" d="2"/>
        <a:sy n="3" d="2"/>
      </p:scale>
      <p:origin x="0" y="0"/>
    </p:cViewPr>
  </p:notesTextViewPr>
  <p:sorterViewPr>
    <p:cViewPr varScale="1">
      <p:scale>
        <a:sx n="1" d="1"/>
        <a:sy n="1" d="1"/>
      </p:scale>
      <p:origin x="0" y="-41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CA"/>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82525BA-FB4F-4A22-B5C6-2C3C617F9CCF}" type="datetimeFigureOut">
              <a:rPr lang="en-CA" smtClean="0"/>
              <a:t>2021-10-13</a:t>
            </a:fld>
            <a:endParaRPr lang="en-CA"/>
          </a:p>
        </p:txBody>
      </p:sp>
      <p:sp>
        <p:nvSpPr>
          <p:cNvPr id="4" name="Slide Image Placeholder 3"/>
          <p:cNvSpPr>
            <a:spLocks noGrp="1" noRot="1" noChangeAspect="1"/>
          </p:cNvSpPr>
          <p:nvPr>
            <p:ph type="sldImg" idx="2"/>
          </p:nvPr>
        </p:nvSpPr>
        <p:spPr>
          <a:xfrm>
            <a:off x="458788" y="720725"/>
            <a:ext cx="6397625" cy="3600450"/>
          </a:xfrm>
          <a:prstGeom prst="rect">
            <a:avLst/>
          </a:prstGeom>
          <a:noFill/>
          <a:ln w="12700">
            <a:solidFill>
              <a:prstClr val="black"/>
            </a:solidFill>
          </a:ln>
        </p:spPr>
        <p:txBody>
          <a:bodyPr vert="horz" lIns="96661" tIns="48331" rIns="96661" bIns="48331" rtlCol="0" anchor="ctr"/>
          <a:lstStyle/>
          <a:p>
            <a:endParaRPr lang="en-CA"/>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CA"/>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E958EA0-7861-4D9F-B5F0-9A128F3E5FEE}" type="slidenum">
              <a:rPr lang="en-CA" smtClean="0"/>
              <a:t>‹#›</a:t>
            </a:fld>
            <a:endParaRPr lang="en-CA"/>
          </a:p>
        </p:txBody>
      </p:sp>
    </p:spTree>
    <p:extLst>
      <p:ext uri="{BB962C8B-B14F-4D97-AF65-F5344CB8AC3E}">
        <p14:creationId xmlns:p14="http://schemas.microsoft.com/office/powerpoint/2010/main" val="12647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2FD83A-34C8-409A-81AA-15D2F38BAAD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5243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6413" y="727075"/>
            <a:ext cx="6464300" cy="3636963"/>
          </a:xfrm>
        </p:spPr>
      </p:sp>
      <p:sp>
        <p:nvSpPr>
          <p:cNvPr id="3" name="Notes Placeholder 2"/>
          <p:cNvSpPr>
            <a:spLocks noGrp="1"/>
          </p:cNvSpPr>
          <p:nvPr>
            <p:ph type="body" idx="1"/>
          </p:nvPr>
        </p:nvSpPr>
        <p:spPr/>
        <p:txBody>
          <a:bodyPr/>
          <a:lstStyle/>
          <a:p>
            <a:r>
              <a:rPr lang="en-US" dirty="0" smtClean="0"/>
              <a:t>This</a:t>
            </a:r>
            <a:r>
              <a:rPr lang="en-US" baseline="0" dirty="0" smtClean="0"/>
              <a:t> is a nice comparison to show the difference between the two insulation resistance products to highlight the difference.  The K7GE has more labor on the install, but more capabilities overall, allowing for monitoring of up to 8 motors of any size/configuration, but would typically be used with a PLC or other device that accepts a RS-485 Interface.</a:t>
            </a:r>
            <a:endParaRPr lang="en-US" dirty="0"/>
          </a:p>
        </p:txBody>
      </p:sp>
      <p:sp>
        <p:nvSpPr>
          <p:cNvPr id="4" name="Slide Number Placeholder 3"/>
          <p:cNvSpPr>
            <a:spLocks noGrp="1"/>
          </p:cNvSpPr>
          <p:nvPr>
            <p:ph type="sldNum" sz="quarter" idx="10"/>
          </p:nvPr>
        </p:nvSpPr>
        <p:spPr/>
        <p:txBody>
          <a:bodyPr/>
          <a:lstStyle/>
          <a:p>
            <a:fld id="{EDD61E82-96B3-464F-AC87-7F7A5E263134}" type="slidenum">
              <a:rPr lang="en-US" smtClean="0"/>
              <a:t>10</a:t>
            </a:fld>
            <a:endParaRPr lang="en-US"/>
          </a:p>
        </p:txBody>
      </p:sp>
    </p:spTree>
    <p:extLst>
      <p:ext uri="{BB962C8B-B14F-4D97-AF65-F5344CB8AC3E}">
        <p14:creationId xmlns:p14="http://schemas.microsoft.com/office/powerpoint/2010/main" val="4065004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Hello, welcome to the predictive maintenance solutions webinar. My name is Justin</a:t>
            </a:r>
            <a:r>
              <a:rPr lang="en-US" baseline="0"/>
              <a:t> Lantin and I’m the product manager for Omron Components. </a:t>
            </a:r>
          </a:p>
          <a:p>
            <a:r>
              <a:rPr lang="en-US" baseline="0"/>
              <a:t>Today, I’m excited to talk you all about some Omron predictive maintenance solutions that can help transform your plant’s maintenance strategy. These solutions will help reduce unplanned downtime on your equipment and minimize maintenance costs through remote condition monitoring.</a:t>
            </a:r>
            <a:endParaRPr lang="en-US"/>
          </a:p>
        </p:txBody>
      </p:sp>
      <p:sp>
        <p:nvSpPr>
          <p:cNvPr id="4" name="Slide Number Placeholder 3"/>
          <p:cNvSpPr>
            <a:spLocks noGrp="1"/>
          </p:cNvSpPr>
          <p:nvPr>
            <p:ph type="sldNum" sz="quarter" idx="10"/>
          </p:nvPr>
        </p:nvSpPr>
        <p:spPr/>
        <p:txBody>
          <a:bodyPr/>
          <a:lstStyle/>
          <a:p>
            <a:fld id="{6E958EA0-7861-4D9F-B5F0-9A128F3E5FEE}" type="slidenum">
              <a:rPr lang="en-CA" smtClean="0"/>
              <a:t>11</a:t>
            </a:fld>
            <a:endParaRPr lang="en-CA"/>
          </a:p>
        </p:txBody>
      </p:sp>
    </p:spTree>
    <p:extLst>
      <p:ext uri="{BB962C8B-B14F-4D97-AF65-F5344CB8AC3E}">
        <p14:creationId xmlns:p14="http://schemas.microsoft.com/office/powerpoint/2010/main" val="1981517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E1DF8491-8798-47C1-BC07-71BE24EEB1B0}"/>
              </a:ext>
            </a:extLst>
          </p:cNvPr>
          <p:cNvGrpSpPr/>
          <p:nvPr userDrawn="1"/>
        </p:nvGrpSpPr>
        <p:grpSpPr>
          <a:xfrm>
            <a:off x="-9695" y="3733800"/>
            <a:ext cx="12188825" cy="2560320"/>
            <a:chOff x="2964466" y="1595725"/>
            <a:chExt cx="9220200" cy="2514600"/>
          </a:xfrm>
        </p:grpSpPr>
        <p:sp>
          <p:nvSpPr>
            <p:cNvPr id="19" name="Rectangle 18">
              <a:extLst>
                <a:ext uri="{FF2B5EF4-FFF2-40B4-BE49-F238E27FC236}">
                  <a16:creationId xmlns:a16="http://schemas.microsoft.com/office/drawing/2014/main" id="{888B3E11-AD36-4F97-B219-CAC05624A5D9}"/>
                </a:ext>
              </a:extLst>
            </p:cNvPr>
            <p:cNvSpPr/>
            <p:nvPr userDrawn="1"/>
          </p:nvSpPr>
          <p:spPr>
            <a:xfrm>
              <a:off x="2964466" y="1595725"/>
              <a:ext cx="9220200" cy="2514600"/>
            </a:xfrm>
            <a:prstGeom prst="rect">
              <a:avLst/>
            </a:prstGeom>
            <a:solidFill>
              <a:srgbClr val="004875"/>
            </a:solidFill>
            <a:ln>
              <a:solidFill>
                <a:srgbClr val="004875"/>
              </a:solidFill>
            </a:ln>
          </p:spPr>
          <p:style>
            <a:lnRef idx="2">
              <a:schemeClr val="accent1"/>
            </a:lnRef>
            <a:fillRef idx="1">
              <a:schemeClr val="lt1"/>
            </a:fillRef>
            <a:effectRef idx="0">
              <a:schemeClr val="accent1"/>
            </a:effectRef>
            <a:fontRef idx="minor">
              <a:schemeClr val="dk1"/>
            </a:fontRef>
          </p:style>
          <p:txBody>
            <a:bodyPr lIns="45720" rIns="45720" rtlCol="0" anchor="ctr">
              <a:noAutofit/>
            </a:bodyPr>
            <a:lstStyle/>
            <a:p>
              <a:pPr algn="ctr">
                <a:spcAft>
                  <a:spcPts val="300"/>
                </a:spcAft>
              </a:pPr>
              <a:endParaRPr lang="en-US" sz="1799" dirty="0">
                <a:latin typeface="Calibri" panose="020F0502020204030204" pitchFamily="34" charset="0"/>
              </a:endParaRPr>
            </a:p>
          </p:txBody>
        </p:sp>
        <p:cxnSp>
          <p:nvCxnSpPr>
            <p:cNvPr id="21" name="Straight Connector 20">
              <a:extLst>
                <a:ext uri="{FF2B5EF4-FFF2-40B4-BE49-F238E27FC236}">
                  <a16:creationId xmlns:a16="http://schemas.microsoft.com/office/drawing/2014/main" id="{6E8B6806-74F1-4963-90CB-0784E09CC377}"/>
                </a:ext>
              </a:extLst>
            </p:cNvPr>
            <p:cNvCxnSpPr>
              <a:cxnSpLocks/>
            </p:cNvCxnSpPr>
            <p:nvPr userDrawn="1"/>
          </p:nvCxnSpPr>
          <p:spPr>
            <a:xfrm>
              <a:off x="3505200" y="2825238"/>
              <a:ext cx="828341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Text Placeholder 35">
            <a:extLst>
              <a:ext uri="{FF2B5EF4-FFF2-40B4-BE49-F238E27FC236}">
                <a16:creationId xmlns:a16="http://schemas.microsoft.com/office/drawing/2014/main" id="{3AEFF514-3864-439D-BB3B-133A30D3A244}"/>
              </a:ext>
            </a:extLst>
          </p:cNvPr>
          <p:cNvSpPr>
            <a:spLocks noGrp="1"/>
          </p:cNvSpPr>
          <p:nvPr>
            <p:ph type="body" sz="quarter" idx="17"/>
          </p:nvPr>
        </p:nvSpPr>
        <p:spPr>
          <a:xfrm>
            <a:off x="718115" y="4159340"/>
            <a:ext cx="10785089" cy="722313"/>
          </a:xfrm>
        </p:spPr>
        <p:txBody>
          <a:bodyPr>
            <a:noAutofit/>
          </a:bodyPr>
          <a:lstStyle>
            <a:lvl1pPr>
              <a:defRPr sz="3599" b="0" spc="-150">
                <a:solidFill>
                  <a:schemeClr val="bg1"/>
                </a:solidFill>
              </a:defRPr>
            </a:lvl1pPr>
            <a:lvl2pPr>
              <a:defRPr sz="3599" b="1" spc="-150">
                <a:solidFill>
                  <a:schemeClr val="bg1"/>
                </a:solidFill>
              </a:defRPr>
            </a:lvl2pPr>
            <a:lvl3pPr>
              <a:defRPr sz="3599" b="1" spc="-150">
                <a:solidFill>
                  <a:schemeClr val="bg1"/>
                </a:solidFill>
              </a:defRPr>
            </a:lvl3pPr>
            <a:lvl4pPr>
              <a:defRPr sz="3599" b="1" spc="-150">
                <a:solidFill>
                  <a:schemeClr val="bg1"/>
                </a:solidFill>
              </a:defRPr>
            </a:lvl4pPr>
            <a:lvl5pPr>
              <a:defRPr sz="3599" b="1" spc="-150">
                <a:solidFill>
                  <a:schemeClr val="bg1"/>
                </a:solidFill>
              </a:defRPr>
            </a:lvl5pPr>
          </a:lstStyle>
          <a:p>
            <a:pPr lvl="0"/>
            <a:endParaRPr lang="en-US" dirty="0"/>
          </a:p>
        </p:txBody>
      </p:sp>
      <p:sp>
        <p:nvSpPr>
          <p:cNvPr id="37" name="Text Placeholder 35">
            <a:extLst>
              <a:ext uri="{FF2B5EF4-FFF2-40B4-BE49-F238E27FC236}">
                <a16:creationId xmlns:a16="http://schemas.microsoft.com/office/drawing/2014/main" id="{02A4E3BC-595C-40A8-B305-409CEC422560}"/>
              </a:ext>
            </a:extLst>
          </p:cNvPr>
          <p:cNvSpPr>
            <a:spLocks noGrp="1"/>
          </p:cNvSpPr>
          <p:nvPr>
            <p:ph type="body" sz="quarter" idx="18"/>
          </p:nvPr>
        </p:nvSpPr>
        <p:spPr>
          <a:xfrm>
            <a:off x="685620" y="5100982"/>
            <a:ext cx="10785089" cy="847471"/>
          </a:xfrm>
        </p:spPr>
        <p:txBody>
          <a:bodyPr>
            <a:noAutofit/>
          </a:bodyPr>
          <a:lstStyle>
            <a:lvl1pPr>
              <a:defRPr sz="2399" b="0" spc="0">
                <a:solidFill>
                  <a:schemeClr val="bg1"/>
                </a:solidFill>
              </a:defRPr>
            </a:lvl1pPr>
            <a:lvl2pPr>
              <a:defRPr sz="2399" b="0" spc="0">
                <a:solidFill>
                  <a:schemeClr val="bg1"/>
                </a:solidFill>
              </a:defRPr>
            </a:lvl2pPr>
            <a:lvl3pPr>
              <a:defRPr sz="2399" b="0" spc="0">
                <a:solidFill>
                  <a:schemeClr val="bg1"/>
                </a:solidFill>
              </a:defRPr>
            </a:lvl3pPr>
            <a:lvl4pPr>
              <a:defRPr sz="2399" b="0" spc="0">
                <a:solidFill>
                  <a:schemeClr val="bg1"/>
                </a:solidFill>
              </a:defRPr>
            </a:lvl4pPr>
            <a:lvl5pPr>
              <a:defRPr sz="2399" b="0" spc="0">
                <a:solidFill>
                  <a:schemeClr val="bg1"/>
                </a:solidFill>
              </a:defRPr>
            </a:lvl5pPr>
          </a:lstStyle>
          <a:p>
            <a:pPr lvl="0"/>
            <a:endParaRPr lang="en-US" dirty="0"/>
          </a:p>
        </p:txBody>
      </p:sp>
      <p:sp>
        <p:nvSpPr>
          <p:cNvPr id="15" name="Picture Placeholder 10">
            <a:extLst>
              <a:ext uri="{FF2B5EF4-FFF2-40B4-BE49-F238E27FC236}">
                <a16:creationId xmlns:a16="http://schemas.microsoft.com/office/drawing/2014/main" id="{965E55E5-5151-484C-88C4-09DA4F207CF3}"/>
              </a:ext>
            </a:extLst>
          </p:cNvPr>
          <p:cNvSpPr>
            <a:spLocks noGrp="1"/>
          </p:cNvSpPr>
          <p:nvPr>
            <p:ph type="pic" sz="quarter" idx="22"/>
          </p:nvPr>
        </p:nvSpPr>
        <p:spPr>
          <a:xfrm>
            <a:off x="0" y="0"/>
            <a:ext cx="12194919" cy="3611880"/>
          </a:xfrm>
        </p:spPr>
        <p:txBody>
          <a:bodyPr/>
          <a:lstStyle/>
          <a:p>
            <a:endParaRPr lang="en-US" dirty="0"/>
          </a:p>
        </p:txBody>
      </p:sp>
    </p:spTree>
    <p:extLst>
      <p:ext uri="{BB962C8B-B14F-4D97-AF65-F5344CB8AC3E}">
        <p14:creationId xmlns:p14="http://schemas.microsoft.com/office/powerpoint/2010/main" val="2737148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9_Title &amp; Content No Log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BC28804-E0B1-42D7-BE2A-755ACA18C518}"/>
              </a:ext>
            </a:extLst>
          </p:cNvPr>
          <p:cNvSpPr/>
          <p:nvPr userDrawn="1"/>
        </p:nvSpPr>
        <p:spPr>
          <a:xfrm>
            <a:off x="2971026" y="12396"/>
            <a:ext cx="9217799" cy="6281725"/>
          </a:xfrm>
          <a:prstGeom prst="rect">
            <a:avLst/>
          </a:prstGeom>
          <a:solidFill>
            <a:srgbClr val="004875"/>
          </a:solidFill>
          <a:ln>
            <a:solidFill>
              <a:srgbClr val="004875"/>
            </a:solidFill>
          </a:ln>
        </p:spPr>
        <p:style>
          <a:lnRef idx="2">
            <a:schemeClr val="accent1"/>
          </a:lnRef>
          <a:fillRef idx="1">
            <a:schemeClr val="lt1"/>
          </a:fillRef>
          <a:effectRef idx="0">
            <a:schemeClr val="accent1"/>
          </a:effectRef>
          <a:fontRef idx="minor">
            <a:schemeClr val="dk1"/>
          </a:fontRef>
        </p:style>
        <p:txBody>
          <a:bodyPr lIns="45708" rIns="45708" rtlCol="0" anchor="ctr">
            <a:noAutofit/>
          </a:bodyPr>
          <a:lstStyle/>
          <a:p>
            <a:pPr algn="ctr">
              <a:spcAft>
                <a:spcPts val="300"/>
              </a:spcAft>
            </a:pPr>
            <a:endParaRPr lang="en-US" sz="1799" dirty="0">
              <a:latin typeface="Calibri" panose="020F0502020204030204" pitchFamily="34" charset="0"/>
            </a:endParaRPr>
          </a:p>
        </p:txBody>
      </p:sp>
      <p:sp>
        <p:nvSpPr>
          <p:cNvPr id="2" name="Title 1"/>
          <p:cNvSpPr>
            <a:spLocks noGrp="1"/>
          </p:cNvSpPr>
          <p:nvPr>
            <p:ph type="title"/>
          </p:nvPr>
        </p:nvSpPr>
        <p:spPr>
          <a:xfrm>
            <a:off x="3483126" y="566936"/>
            <a:ext cx="8705699" cy="576064"/>
          </a:xfrm>
        </p:spPr>
        <p:txBody>
          <a:bodyPr>
            <a:noAutofit/>
          </a:bodyPr>
          <a:lstStyle>
            <a:lvl1pPr>
              <a:defRPr sz="3599" b="0" spc="-15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483126" y="1295400"/>
            <a:ext cx="8705699" cy="4953000"/>
          </a:xfrm>
        </p:spPr>
        <p:txBody>
          <a:bodyPr>
            <a:normAutofit/>
          </a:bodyPr>
          <a:lstStyle>
            <a:lvl1pPr>
              <a:defRPr sz="2399">
                <a:solidFill>
                  <a:schemeClr val="bg1"/>
                </a:solidFill>
                <a:latin typeface="Calibri" panose="020F0502020204030204" pitchFamily="34" charset="0"/>
              </a:defRPr>
            </a:lvl1pPr>
            <a:lvl2pPr marL="461824" indent="-231705">
              <a:buFont typeface="Arial" panose="020B0604020202020204" pitchFamily="34" charset="0"/>
              <a:buChar char="•"/>
              <a:defRPr sz="1999">
                <a:solidFill>
                  <a:schemeClr val="bg1"/>
                </a:solidFill>
                <a:latin typeface="Calibri" panose="020F0502020204030204" pitchFamily="34" charset="0"/>
              </a:defRPr>
            </a:lvl2pPr>
            <a:lvl3pPr marL="915713" indent="-226945">
              <a:buFont typeface="Myriad Pro" pitchFamily="34" charset="0"/>
              <a:buChar char="º"/>
              <a:defRPr lang="en-US" sz="1999" kern="1200" dirty="0" smtClean="0">
                <a:solidFill>
                  <a:schemeClr val="bg1"/>
                </a:solidFill>
                <a:latin typeface="Calibri" panose="020F0502020204030204" pitchFamily="34" charset="0"/>
                <a:ea typeface="+mn-ea"/>
                <a:cs typeface="+mn-cs"/>
              </a:defRPr>
            </a:lvl3pPr>
            <a:lvl4pPr marL="1371189" indent="-226945">
              <a:buFont typeface="Arial" panose="020B0604020202020204" pitchFamily="34" charset="0"/>
              <a:buChar char="‒"/>
              <a:defRPr sz="1999">
                <a:solidFill>
                  <a:schemeClr val="bg1"/>
                </a:solidFill>
                <a:latin typeface="Calibri" panose="020F0502020204030204" pitchFamily="34" charset="0"/>
              </a:defRPr>
            </a:lvl4pPr>
            <a:lvl5pPr marL="1829839" indent="-226945">
              <a:buFont typeface="Arial" panose="020B0604020202020204" pitchFamily="34" charset="0"/>
              <a:buChar char="‒"/>
              <a:defRPr sz="1999">
                <a:solidFill>
                  <a:schemeClr val="bg1"/>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3">
            <a:extLst>
              <a:ext uri="{FF2B5EF4-FFF2-40B4-BE49-F238E27FC236}">
                <a16:creationId xmlns:a16="http://schemas.microsoft.com/office/drawing/2014/main" id="{AE9B61EB-08C2-45B8-A65A-20042481E1B4}"/>
              </a:ext>
            </a:extLst>
          </p:cNvPr>
          <p:cNvSpPr>
            <a:spLocks noGrp="1"/>
          </p:cNvSpPr>
          <p:nvPr>
            <p:ph type="sldNum" sz="quarter" idx="10"/>
          </p:nvPr>
        </p:nvSpPr>
        <p:spPr>
          <a:xfrm>
            <a:off x="11655564" y="6553201"/>
            <a:ext cx="479928" cy="246221"/>
          </a:xfrm>
        </p:spPr>
        <p:txBody>
          <a:bodyPr/>
          <a:lstStyle>
            <a:lvl1pPr>
              <a:defRPr>
                <a:solidFill>
                  <a:schemeClr val="bg1"/>
                </a:solidFill>
              </a:defRPr>
            </a:lvl1pPr>
          </a:lstStyle>
          <a:p>
            <a:fld id="{852567EB-E0F5-45D9-B008-D1999D3890B3}" type="slidenum">
              <a:rPr lang="en-US" smtClean="0"/>
              <a:pPr/>
              <a:t>‹#›</a:t>
            </a:fld>
            <a:endParaRPr lang="en-US" dirty="0"/>
          </a:p>
        </p:txBody>
      </p:sp>
      <p:pic>
        <p:nvPicPr>
          <p:cNvPr id="12" name="Picture 11">
            <a:extLst>
              <a:ext uri="{FF2B5EF4-FFF2-40B4-BE49-F238E27FC236}">
                <a16:creationId xmlns:a16="http://schemas.microsoft.com/office/drawing/2014/main" id="{357740FA-3651-4771-B5FE-D41286FECAD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6324600"/>
            <a:ext cx="12188825" cy="533400"/>
          </a:xfrm>
          <a:prstGeom prst="rect">
            <a:avLst/>
          </a:prstGeom>
        </p:spPr>
      </p:pic>
      <p:cxnSp>
        <p:nvCxnSpPr>
          <p:cNvPr id="8" name="Straight Connector 7">
            <a:extLst>
              <a:ext uri="{FF2B5EF4-FFF2-40B4-BE49-F238E27FC236}">
                <a16:creationId xmlns:a16="http://schemas.microsoft.com/office/drawing/2014/main" id="{3CAA53B8-6FE2-4A8D-9398-DD93478FDB19}"/>
              </a:ext>
            </a:extLst>
          </p:cNvPr>
          <p:cNvCxnSpPr>
            <a:cxnSpLocks/>
          </p:cNvCxnSpPr>
          <p:nvPr userDrawn="1"/>
        </p:nvCxnSpPr>
        <p:spPr>
          <a:xfrm>
            <a:off x="3580468" y="1219200"/>
            <a:ext cx="665729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Picture Placeholder 8">
            <a:extLst>
              <a:ext uri="{FF2B5EF4-FFF2-40B4-BE49-F238E27FC236}">
                <a16:creationId xmlns:a16="http://schemas.microsoft.com/office/drawing/2014/main" id="{B406A129-D357-4EB6-9CF5-BC76B7676E9B}"/>
              </a:ext>
            </a:extLst>
          </p:cNvPr>
          <p:cNvSpPr>
            <a:spLocks noGrp="1"/>
          </p:cNvSpPr>
          <p:nvPr>
            <p:ph type="pic" sz="quarter" idx="12"/>
          </p:nvPr>
        </p:nvSpPr>
        <p:spPr>
          <a:xfrm>
            <a:off x="-7342" y="0"/>
            <a:ext cx="2801227" cy="2008742"/>
          </a:xfrm>
        </p:spPr>
        <p:txBody>
          <a:bodyPr/>
          <a:lstStyle/>
          <a:p>
            <a:endParaRPr lang="en-US"/>
          </a:p>
        </p:txBody>
      </p:sp>
      <p:sp>
        <p:nvSpPr>
          <p:cNvPr id="15" name="Picture Placeholder 8">
            <a:extLst>
              <a:ext uri="{FF2B5EF4-FFF2-40B4-BE49-F238E27FC236}">
                <a16:creationId xmlns:a16="http://schemas.microsoft.com/office/drawing/2014/main" id="{B706C461-E91E-446B-970C-8757721B77A9}"/>
              </a:ext>
            </a:extLst>
          </p:cNvPr>
          <p:cNvSpPr>
            <a:spLocks noGrp="1"/>
          </p:cNvSpPr>
          <p:nvPr>
            <p:ph type="pic" sz="quarter" idx="13"/>
          </p:nvPr>
        </p:nvSpPr>
        <p:spPr>
          <a:xfrm>
            <a:off x="-7343" y="4239658"/>
            <a:ext cx="2801227" cy="2054462"/>
          </a:xfrm>
        </p:spPr>
        <p:txBody>
          <a:bodyPr/>
          <a:lstStyle/>
          <a:p>
            <a:endParaRPr lang="en-US"/>
          </a:p>
        </p:txBody>
      </p:sp>
      <p:sp>
        <p:nvSpPr>
          <p:cNvPr id="16" name="Picture Placeholder 8">
            <a:extLst>
              <a:ext uri="{FF2B5EF4-FFF2-40B4-BE49-F238E27FC236}">
                <a16:creationId xmlns:a16="http://schemas.microsoft.com/office/drawing/2014/main" id="{EB32A8AB-C6F2-41F0-96FE-E4BFE9855FC9}"/>
              </a:ext>
            </a:extLst>
          </p:cNvPr>
          <p:cNvSpPr>
            <a:spLocks noGrp="1"/>
          </p:cNvSpPr>
          <p:nvPr>
            <p:ph type="pic" sz="quarter" idx="14"/>
          </p:nvPr>
        </p:nvSpPr>
        <p:spPr>
          <a:xfrm>
            <a:off x="-7342" y="2119829"/>
            <a:ext cx="2801227" cy="2008742"/>
          </a:xfrm>
        </p:spPr>
        <p:txBody>
          <a:bodyPr/>
          <a:lstStyle/>
          <a:p>
            <a:endParaRPr lang="en-US"/>
          </a:p>
        </p:txBody>
      </p:sp>
    </p:spTree>
    <p:extLst>
      <p:ext uri="{BB962C8B-B14F-4D97-AF65-F5344CB8AC3E}">
        <p14:creationId xmlns:p14="http://schemas.microsoft.com/office/powerpoint/2010/main" val="195309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amp; Content No Logo">
    <p:spTree>
      <p:nvGrpSpPr>
        <p:cNvPr id="1" name=""/>
        <p:cNvGrpSpPr/>
        <p:nvPr/>
      </p:nvGrpSpPr>
      <p:grpSpPr>
        <a:xfrm>
          <a:off x="0" y="0"/>
          <a:ext cx="0" cy="0"/>
          <a:chOff x="0" y="0"/>
          <a:chExt cx="0" cy="0"/>
        </a:xfrm>
      </p:grpSpPr>
      <p:sp>
        <p:nvSpPr>
          <p:cNvPr id="2" name="Title 1"/>
          <p:cNvSpPr>
            <a:spLocks noGrp="1"/>
          </p:cNvSpPr>
          <p:nvPr>
            <p:ph type="title"/>
          </p:nvPr>
        </p:nvSpPr>
        <p:spPr>
          <a:xfrm>
            <a:off x="3351927" y="308056"/>
            <a:ext cx="8532178" cy="576064"/>
          </a:xfrm>
        </p:spPr>
        <p:txBody>
          <a:bodyPr>
            <a:noAutofit/>
          </a:bodyPr>
          <a:lstStyle>
            <a:lvl1pPr>
              <a:defRPr sz="3599" b="0" spc="-150">
                <a:solidFill>
                  <a:srgbClr val="004875"/>
                </a:solidFill>
              </a:defRPr>
            </a:lvl1pPr>
          </a:lstStyle>
          <a:p>
            <a:r>
              <a:rPr lang="en-US" dirty="0"/>
              <a:t>Click to edit Master title style</a:t>
            </a:r>
          </a:p>
        </p:txBody>
      </p:sp>
      <p:sp>
        <p:nvSpPr>
          <p:cNvPr id="3" name="Content Placeholder 2"/>
          <p:cNvSpPr>
            <a:spLocks noGrp="1"/>
          </p:cNvSpPr>
          <p:nvPr>
            <p:ph idx="1"/>
          </p:nvPr>
        </p:nvSpPr>
        <p:spPr>
          <a:xfrm>
            <a:off x="3351927" y="960319"/>
            <a:ext cx="8532178" cy="5333801"/>
          </a:xfrm>
        </p:spPr>
        <p:txBody>
          <a:bodyPr>
            <a:normAutofit/>
          </a:bodyPr>
          <a:lstStyle>
            <a:lvl1pPr>
              <a:defRPr sz="2399">
                <a:solidFill>
                  <a:srgbClr val="59595B"/>
                </a:solidFill>
                <a:latin typeface="Calibri" panose="020F0502020204030204" pitchFamily="34" charset="0"/>
              </a:defRPr>
            </a:lvl1pPr>
            <a:lvl2pPr marL="461824" indent="-231705">
              <a:buFont typeface="Arial" panose="020B0604020202020204" pitchFamily="34" charset="0"/>
              <a:buChar char="•"/>
              <a:defRPr sz="1999">
                <a:solidFill>
                  <a:srgbClr val="59595B"/>
                </a:solidFill>
                <a:latin typeface="Calibri" panose="020F0502020204030204" pitchFamily="34" charset="0"/>
              </a:defRPr>
            </a:lvl2pPr>
            <a:lvl3pPr marL="915713" indent="-226945">
              <a:buFont typeface="Myriad Pro" pitchFamily="34" charset="0"/>
              <a:buChar char="º"/>
              <a:defRPr lang="en-US" sz="1999" kern="1200" dirty="0" smtClean="0">
                <a:solidFill>
                  <a:srgbClr val="59595B"/>
                </a:solidFill>
                <a:latin typeface="Calibri" panose="020F0502020204030204" pitchFamily="34" charset="0"/>
                <a:ea typeface="+mn-ea"/>
                <a:cs typeface="+mn-cs"/>
              </a:defRPr>
            </a:lvl3pPr>
            <a:lvl4pPr marL="1371189" indent="-226945">
              <a:buFont typeface="Arial" panose="020B0604020202020204" pitchFamily="34" charset="0"/>
              <a:buChar char="‒"/>
              <a:defRPr sz="1999">
                <a:solidFill>
                  <a:srgbClr val="59595B"/>
                </a:solidFill>
                <a:latin typeface="Calibri" panose="020F0502020204030204" pitchFamily="34" charset="0"/>
              </a:defRPr>
            </a:lvl4pPr>
            <a:lvl5pPr marL="1829839" indent="-226945">
              <a:buFont typeface="Arial" panose="020B0604020202020204" pitchFamily="34" charset="0"/>
              <a:buChar char="‒"/>
              <a:defRPr sz="1999">
                <a:solidFill>
                  <a:srgbClr val="59595B"/>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3">
            <a:extLst>
              <a:ext uri="{FF2B5EF4-FFF2-40B4-BE49-F238E27FC236}">
                <a16:creationId xmlns:a16="http://schemas.microsoft.com/office/drawing/2014/main" id="{AE9B61EB-08C2-45B8-A65A-20042481E1B4}"/>
              </a:ext>
            </a:extLst>
          </p:cNvPr>
          <p:cNvSpPr>
            <a:spLocks noGrp="1"/>
          </p:cNvSpPr>
          <p:nvPr>
            <p:ph type="sldNum" sz="quarter" idx="10"/>
          </p:nvPr>
        </p:nvSpPr>
        <p:spPr>
          <a:xfrm>
            <a:off x="11655564" y="6553201"/>
            <a:ext cx="479928" cy="246221"/>
          </a:xfrm>
        </p:spPr>
        <p:txBody>
          <a:bodyPr/>
          <a:lstStyle>
            <a:lvl1pPr>
              <a:defRPr>
                <a:solidFill>
                  <a:schemeClr val="bg1"/>
                </a:solidFill>
              </a:defRPr>
            </a:lvl1pPr>
          </a:lstStyle>
          <a:p>
            <a:fld id="{852567EB-E0F5-45D9-B008-D1999D3890B3}" type="slidenum">
              <a:rPr lang="en-US" smtClean="0"/>
              <a:pPr/>
              <a:t>‹#›</a:t>
            </a:fld>
            <a:endParaRPr lang="en-US" dirty="0"/>
          </a:p>
        </p:txBody>
      </p:sp>
      <p:pic>
        <p:nvPicPr>
          <p:cNvPr id="12" name="Picture 11">
            <a:extLst>
              <a:ext uri="{FF2B5EF4-FFF2-40B4-BE49-F238E27FC236}">
                <a16:creationId xmlns:a16="http://schemas.microsoft.com/office/drawing/2014/main" id="{357740FA-3651-4771-B5FE-D41286FECAD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6324600"/>
            <a:ext cx="12188825" cy="533400"/>
          </a:xfrm>
          <a:prstGeom prst="rect">
            <a:avLst/>
          </a:prstGeom>
        </p:spPr>
      </p:pic>
      <p:sp>
        <p:nvSpPr>
          <p:cNvPr id="15" name="Picture Placeholder 8">
            <a:extLst>
              <a:ext uri="{FF2B5EF4-FFF2-40B4-BE49-F238E27FC236}">
                <a16:creationId xmlns:a16="http://schemas.microsoft.com/office/drawing/2014/main" id="{A7AFC6C7-ED8D-CD4B-AF01-7D81EAB59C0E}"/>
              </a:ext>
            </a:extLst>
          </p:cNvPr>
          <p:cNvSpPr>
            <a:spLocks noGrp="1"/>
          </p:cNvSpPr>
          <p:nvPr>
            <p:ph type="pic" sz="quarter" idx="11"/>
          </p:nvPr>
        </p:nvSpPr>
        <p:spPr>
          <a:xfrm>
            <a:off x="-7343" y="2661562"/>
            <a:ext cx="2806259" cy="3632559"/>
          </a:xfrm>
        </p:spPr>
        <p:txBody>
          <a:bodyPr/>
          <a:lstStyle/>
          <a:p>
            <a:endParaRPr lang="en-US"/>
          </a:p>
        </p:txBody>
      </p:sp>
      <p:sp>
        <p:nvSpPr>
          <p:cNvPr id="16" name="Picture Placeholder 8">
            <a:extLst>
              <a:ext uri="{FF2B5EF4-FFF2-40B4-BE49-F238E27FC236}">
                <a16:creationId xmlns:a16="http://schemas.microsoft.com/office/drawing/2014/main" id="{65F43F71-FB2B-4D49-B6E8-25EA4E9F1405}"/>
              </a:ext>
            </a:extLst>
          </p:cNvPr>
          <p:cNvSpPr>
            <a:spLocks noGrp="1"/>
          </p:cNvSpPr>
          <p:nvPr>
            <p:ph type="pic" sz="quarter" idx="15"/>
          </p:nvPr>
        </p:nvSpPr>
        <p:spPr>
          <a:xfrm>
            <a:off x="-7343" y="7716"/>
            <a:ext cx="2799063" cy="2506884"/>
          </a:xfrm>
        </p:spPr>
        <p:txBody>
          <a:bodyPr/>
          <a:lstStyle/>
          <a:p>
            <a:endParaRPr lang="en-US"/>
          </a:p>
        </p:txBody>
      </p:sp>
    </p:spTree>
    <p:extLst>
      <p:ext uri="{BB962C8B-B14F-4D97-AF65-F5344CB8AC3E}">
        <p14:creationId xmlns:p14="http://schemas.microsoft.com/office/powerpoint/2010/main" val="2224495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amp; Content No Logo">
    <p:spTree>
      <p:nvGrpSpPr>
        <p:cNvPr id="1" name=""/>
        <p:cNvGrpSpPr/>
        <p:nvPr/>
      </p:nvGrpSpPr>
      <p:grpSpPr>
        <a:xfrm>
          <a:off x="0" y="0"/>
          <a:ext cx="0" cy="0"/>
          <a:chOff x="0" y="0"/>
          <a:chExt cx="0" cy="0"/>
        </a:xfrm>
      </p:grpSpPr>
      <p:sp>
        <p:nvSpPr>
          <p:cNvPr id="2" name="Title 1"/>
          <p:cNvSpPr>
            <a:spLocks noGrp="1"/>
          </p:cNvSpPr>
          <p:nvPr>
            <p:ph type="title"/>
          </p:nvPr>
        </p:nvSpPr>
        <p:spPr>
          <a:xfrm>
            <a:off x="3351927" y="308056"/>
            <a:ext cx="8532178" cy="576064"/>
          </a:xfrm>
        </p:spPr>
        <p:txBody>
          <a:bodyPr>
            <a:noAutofit/>
          </a:bodyPr>
          <a:lstStyle>
            <a:lvl1pPr>
              <a:defRPr sz="3599" b="0" spc="-150">
                <a:solidFill>
                  <a:srgbClr val="004875"/>
                </a:solidFill>
              </a:defRPr>
            </a:lvl1pPr>
          </a:lstStyle>
          <a:p>
            <a:r>
              <a:rPr lang="en-US" dirty="0"/>
              <a:t>Click to edit Master title style</a:t>
            </a:r>
          </a:p>
        </p:txBody>
      </p:sp>
      <p:sp>
        <p:nvSpPr>
          <p:cNvPr id="3" name="Content Placeholder 2"/>
          <p:cNvSpPr>
            <a:spLocks noGrp="1"/>
          </p:cNvSpPr>
          <p:nvPr>
            <p:ph idx="1"/>
          </p:nvPr>
        </p:nvSpPr>
        <p:spPr>
          <a:xfrm>
            <a:off x="3351927" y="960319"/>
            <a:ext cx="8532178" cy="5333801"/>
          </a:xfrm>
        </p:spPr>
        <p:txBody>
          <a:bodyPr>
            <a:normAutofit/>
          </a:bodyPr>
          <a:lstStyle>
            <a:lvl1pPr>
              <a:defRPr sz="2399">
                <a:solidFill>
                  <a:srgbClr val="59595B"/>
                </a:solidFill>
                <a:latin typeface="Calibri" panose="020F0502020204030204" pitchFamily="34" charset="0"/>
              </a:defRPr>
            </a:lvl1pPr>
            <a:lvl2pPr marL="461824" indent="-231705">
              <a:buFont typeface="Arial" panose="020B0604020202020204" pitchFamily="34" charset="0"/>
              <a:buChar char="•"/>
              <a:defRPr sz="1999">
                <a:solidFill>
                  <a:srgbClr val="59595B"/>
                </a:solidFill>
                <a:latin typeface="Calibri" panose="020F0502020204030204" pitchFamily="34" charset="0"/>
              </a:defRPr>
            </a:lvl2pPr>
            <a:lvl3pPr marL="915713" indent="-226945">
              <a:buFont typeface="Myriad Pro" pitchFamily="34" charset="0"/>
              <a:buChar char="º"/>
              <a:defRPr lang="en-US" sz="1999" kern="1200" dirty="0" smtClean="0">
                <a:solidFill>
                  <a:srgbClr val="59595B"/>
                </a:solidFill>
                <a:latin typeface="Calibri" panose="020F0502020204030204" pitchFamily="34" charset="0"/>
                <a:ea typeface="+mn-ea"/>
                <a:cs typeface="+mn-cs"/>
              </a:defRPr>
            </a:lvl3pPr>
            <a:lvl4pPr marL="1371189" indent="-226945">
              <a:buFont typeface="Arial" panose="020B0604020202020204" pitchFamily="34" charset="0"/>
              <a:buChar char="‒"/>
              <a:defRPr sz="1999">
                <a:solidFill>
                  <a:srgbClr val="59595B"/>
                </a:solidFill>
                <a:latin typeface="Calibri" panose="020F0502020204030204" pitchFamily="34" charset="0"/>
              </a:defRPr>
            </a:lvl4pPr>
            <a:lvl5pPr marL="1829839" indent="-226945">
              <a:buFont typeface="Arial" panose="020B0604020202020204" pitchFamily="34" charset="0"/>
              <a:buChar char="‒"/>
              <a:defRPr sz="1999">
                <a:solidFill>
                  <a:srgbClr val="59595B"/>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3">
            <a:extLst>
              <a:ext uri="{FF2B5EF4-FFF2-40B4-BE49-F238E27FC236}">
                <a16:creationId xmlns:a16="http://schemas.microsoft.com/office/drawing/2014/main" id="{AE9B61EB-08C2-45B8-A65A-20042481E1B4}"/>
              </a:ext>
            </a:extLst>
          </p:cNvPr>
          <p:cNvSpPr>
            <a:spLocks noGrp="1"/>
          </p:cNvSpPr>
          <p:nvPr>
            <p:ph type="sldNum" sz="quarter" idx="10"/>
          </p:nvPr>
        </p:nvSpPr>
        <p:spPr>
          <a:xfrm>
            <a:off x="11655564" y="6553201"/>
            <a:ext cx="479928" cy="246221"/>
          </a:xfrm>
        </p:spPr>
        <p:txBody>
          <a:bodyPr/>
          <a:lstStyle>
            <a:lvl1pPr>
              <a:defRPr>
                <a:solidFill>
                  <a:schemeClr val="bg1"/>
                </a:solidFill>
              </a:defRPr>
            </a:lvl1pPr>
          </a:lstStyle>
          <a:p>
            <a:fld id="{852567EB-E0F5-45D9-B008-D1999D3890B3}" type="slidenum">
              <a:rPr lang="en-US" smtClean="0"/>
              <a:pPr/>
              <a:t>‹#›</a:t>
            </a:fld>
            <a:endParaRPr lang="en-US" dirty="0"/>
          </a:p>
        </p:txBody>
      </p:sp>
      <p:pic>
        <p:nvPicPr>
          <p:cNvPr id="15" name="Picture 14">
            <a:extLst>
              <a:ext uri="{FF2B5EF4-FFF2-40B4-BE49-F238E27FC236}">
                <a16:creationId xmlns:a16="http://schemas.microsoft.com/office/drawing/2014/main" id="{29B5A056-071D-4CFD-BDC8-93EB10B7A83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6324600"/>
            <a:ext cx="12188825" cy="533400"/>
          </a:xfrm>
          <a:prstGeom prst="rect">
            <a:avLst/>
          </a:prstGeom>
        </p:spPr>
      </p:pic>
      <p:sp>
        <p:nvSpPr>
          <p:cNvPr id="9" name="Picture Placeholder 8">
            <a:extLst>
              <a:ext uri="{FF2B5EF4-FFF2-40B4-BE49-F238E27FC236}">
                <a16:creationId xmlns:a16="http://schemas.microsoft.com/office/drawing/2014/main" id="{7B41AE97-2553-624D-9A45-9D5FCB66D3E5}"/>
              </a:ext>
            </a:extLst>
          </p:cNvPr>
          <p:cNvSpPr>
            <a:spLocks noGrp="1"/>
          </p:cNvSpPr>
          <p:nvPr>
            <p:ph type="pic" sz="quarter" idx="12"/>
          </p:nvPr>
        </p:nvSpPr>
        <p:spPr>
          <a:xfrm>
            <a:off x="-7342" y="0"/>
            <a:ext cx="2801227" cy="2008742"/>
          </a:xfrm>
        </p:spPr>
        <p:txBody>
          <a:bodyPr/>
          <a:lstStyle/>
          <a:p>
            <a:endParaRPr lang="en-US"/>
          </a:p>
        </p:txBody>
      </p:sp>
      <p:sp>
        <p:nvSpPr>
          <p:cNvPr id="12" name="Picture Placeholder 8">
            <a:extLst>
              <a:ext uri="{FF2B5EF4-FFF2-40B4-BE49-F238E27FC236}">
                <a16:creationId xmlns:a16="http://schemas.microsoft.com/office/drawing/2014/main" id="{06D7D802-4CD7-6045-9A1E-3610AFFA7F67}"/>
              </a:ext>
            </a:extLst>
          </p:cNvPr>
          <p:cNvSpPr>
            <a:spLocks noGrp="1"/>
          </p:cNvSpPr>
          <p:nvPr>
            <p:ph type="pic" sz="quarter" idx="13"/>
          </p:nvPr>
        </p:nvSpPr>
        <p:spPr>
          <a:xfrm>
            <a:off x="-7343" y="4239658"/>
            <a:ext cx="2801227" cy="2054462"/>
          </a:xfrm>
        </p:spPr>
        <p:txBody>
          <a:bodyPr/>
          <a:lstStyle/>
          <a:p>
            <a:endParaRPr lang="en-US"/>
          </a:p>
        </p:txBody>
      </p:sp>
      <p:sp>
        <p:nvSpPr>
          <p:cNvPr id="16" name="Picture Placeholder 8">
            <a:extLst>
              <a:ext uri="{FF2B5EF4-FFF2-40B4-BE49-F238E27FC236}">
                <a16:creationId xmlns:a16="http://schemas.microsoft.com/office/drawing/2014/main" id="{2E18D005-9236-494D-B9E3-64678F2EBDB9}"/>
              </a:ext>
            </a:extLst>
          </p:cNvPr>
          <p:cNvSpPr>
            <a:spLocks noGrp="1"/>
          </p:cNvSpPr>
          <p:nvPr>
            <p:ph type="pic" sz="quarter" idx="14"/>
          </p:nvPr>
        </p:nvSpPr>
        <p:spPr>
          <a:xfrm>
            <a:off x="-7342" y="2119829"/>
            <a:ext cx="2801227" cy="2008742"/>
          </a:xfrm>
        </p:spPr>
        <p:txBody>
          <a:bodyPr/>
          <a:lstStyle/>
          <a:p>
            <a:endParaRPr lang="en-US"/>
          </a:p>
        </p:txBody>
      </p:sp>
    </p:spTree>
    <p:extLst>
      <p:ext uri="{BB962C8B-B14F-4D97-AF65-F5344CB8AC3E}">
        <p14:creationId xmlns:p14="http://schemas.microsoft.com/office/powerpoint/2010/main" val="320457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D42F4F2C-3E91-4981-8D29-DEDB021270E7}"/>
              </a:ext>
            </a:extLst>
          </p:cNvPr>
          <p:cNvSpPr>
            <a:spLocks noGrp="1"/>
          </p:cNvSpPr>
          <p:nvPr>
            <p:ph sz="quarter" idx="16"/>
          </p:nvPr>
        </p:nvSpPr>
        <p:spPr>
          <a:xfrm>
            <a:off x="5789692" y="854076"/>
            <a:ext cx="6246773" cy="544004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3F846DD8-8F18-48CB-AF08-F98312811D00}"/>
              </a:ext>
            </a:extLst>
          </p:cNvPr>
          <p:cNvSpPr>
            <a:spLocks noGrp="1"/>
          </p:cNvSpPr>
          <p:nvPr>
            <p:ph type="title"/>
          </p:nvPr>
        </p:nvSpPr>
        <p:spPr>
          <a:xfrm>
            <a:off x="5789692" y="116632"/>
            <a:ext cx="6246773" cy="576064"/>
          </a:xfrm>
        </p:spPr>
        <p:txBody>
          <a:bodyPr/>
          <a:lstStyle>
            <a:lvl1pPr>
              <a:defRPr>
                <a:solidFill>
                  <a:srgbClr val="004875"/>
                </a:solidFill>
              </a:defRPr>
            </a:lvl1pPr>
          </a:lstStyle>
          <a:p>
            <a:r>
              <a:rPr lang="en-US"/>
              <a:t>Click to edit Master title style</a:t>
            </a:r>
          </a:p>
        </p:txBody>
      </p:sp>
      <p:sp>
        <p:nvSpPr>
          <p:cNvPr id="9" name="Content Placeholder 2">
            <a:extLst>
              <a:ext uri="{FF2B5EF4-FFF2-40B4-BE49-F238E27FC236}">
                <a16:creationId xmlns:a16="http://schemas.microsoft.com/office/drawing/2014/main" id="{4F460925-7D58-4DF3-B4E9-2AD23FED70B9}"/>
              </a:ext>
            </a:extLst>
          </p:cNvPr>
          <p:cNvSpPr>
            <a:spLocks noGrp="1"/>
          </p:cNvSpPr>
          <p:nvPr>
            <p:ph idx="1"/>
          </p:nvPr>
        </p:nvSpPr>
        <p:spPr>
          <a:xfrm>
            <a:off x="2894846" y="116632"/>
            <a:ext cx="2801227" cy="6177488"/>
          </a:xfrm>
        </p:spPr>
        <p:txBody>
          <a:bodyPr>
            <a:normAutofit/>
          </a:bodyPr>
          <a:lstStyle>
            <a:lvl1pPr>
              <a:defRPr sz="2399">
                <a:solidFill>
                  <a:srgbClr val="59595B"/>
                </a:solidFill>
                <a:latin typeface="Calibri" panose="020F0502020204030204" pitchFamily="34" charset="0"/>
              </a:defRPr>
            </a:lvl1pPr>
            <a:lvl2pPr marL="461824" indent="-231705">
              <a:buFont typeface="Arial" panose="020B0604020202020204" pitchFamily="34" charset="0"/>
              <a:buChar char="•"/>
              <a:defRPr sz="1999">
                <a:solidFill>
                  <a:srgbClr val="59595B"/>
                </a:solidFill>
                <a:latin typeface="Calibri" panose="020F0502020204030204" pitchFamily="34" charset="0"/>
              </a:defRPr>
            </a:lvl2pPr>
            <a:lvl3pPr marL="915713" indent="-226945">
              <a:buFont typeface="Myriad Pro" pitchFamily="34" charset="0"/>
              <a:buChar char="º"/>
              <a:defRPr lang="en-US" sz="1999" kern="1200" dirty="0" smtClean="0">
                <a:solidFill>
                  <a:srgbClr val="59595B"/>
                </a:solidFill>
                <a:latin typeface="Calibri" panose="020F0502020204030204" pitchFamily="34" charset="0"/>
                <a:ea typeface="+mn-ea"/>
                <a:cs typeface="+mn-cs"/>
              </a:defRPr>
            </a:lvl3pPr>
            <a:lvl4pPr marL="1371189" indent="-226945">
              <a:buFont typeface="Arial" panose="020B0604020202020204" pitchFamily="34" charset="0"/>
              <a:buChar char="‒"/>
              <a:defRPr sz="1999">
                <a:solidFill>
                  <a:srgbClr val="59595B"/>
                </a:solidFill>
                <a:latin typeface="Calibri" panose="020F0502020204030204" pitchFamily="34" charset="0"/>
              </a:defRPr>
            </a:lvl4pPr>
            <a:lvl5pPr marL="1829839" indent="-226945">
              <a:buFont typeface="Arial" panose="020B0604020202020204" pitchFamily="34" charset="0"/>
              <a:buChar char="‒"/>
              <a:defRPr sz="1999">
                <a:solidFill>
                  <a:srgbClr val="59595B"/>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8">
            <a:extLst>
              <a:ext uri="{FF2B5EF4-FFF2-40B4-BE49-F238E27FC236}">
                <a16:creationId xmlns:a16="http://schemas.microsoft.com/office/drawing/2014/main" id="{C4A9D9D2-7087-024E-8A6B-E7C8EA80026B}"/>
              </a:ext>
            </a:extLst>
          </p:cNvPr>
          <p:cNvSpPr>
            <a:spLocks noGrp="1"/>
          </p:cNvSpPr>
          <p:nvPr>
            <p:ph type="pic" sz="quarter" idx="12"/>
          </p:nvPr>
        </p:nvSpPr>
        <p:spPr>
          <a:xfrm>
            <a:off x="-7342" y="0"/>
            <a:ext cx="2801227" cy="2008742"/>
          </a:xfrm>
        </p:spPr>
        <p:txBody>
          <a:bodyPr/>
          <a:lstStyle/>
          <a:p>
            <a:endParaRPr lang="en-US"/>
          </a:p>
        </p:txBody>
      </p:sp>
      <p:sp>
        <p:nvSpPr>
          <p:cNvPr id="13" name="Picture Placeholder 8">
            <a:extLst>
              <a:ext uri="{FF2B5EF4-FFF2-40B4-BE49-F238E27FC236}">
                <a16:creationId xmlns:a16="http://schemas.microsoft.com/office/drawing/2014/main" id="{2A32A8F6-0B37-784E-B14B-72E94467B26F}"/>
              </a:ext>
            </a:extLst>
          </p:cNvPr>
          <p:cNvSpPr>
            <a:spLocks noGrp="1"/>
          </p:cNvSpPr>
          <p:nvPr>
            <p:ph type="pic" sz="quarter" idx="13"/>
          </p:nvPr>
        </p:nvSpPr>
        <p:spPr>
          <a:xfrm>
            <a:off x="-7343" y="4239658"/>
            <a:ext cx="2801227" cy="2054462"/>
          </a:xfrm>
        </p:spPr>
        <p:txBody>
          <a:bodyPr/>
          <a:lstStyle/>
          <a:p>
            <a:endParaRPr lang="en-US"/>
          </a:p>
        </p:txBody>
      </p:sp>
      <p:sp>
        <p:nvSpPr>
          <p:cNvPr id="14" name="Picture Placeholder 8">
            <a:extLst>
              <a:ext uri="{FF2B5EF4-FFF2-40B4-BE49-F238E27FC236}">
                <a16:creationId xmlns:a16="http://schemas.microsoft.com/office/drawing/2014/main" id="{7A1CF471-2FF1-1445-9A9C-B6C891950E21}"/>
              </a:ext>
            </a:extLst>
          </p:cNvPr>
          <p:cNvSpPr>
            <a:spLocks noGrp="1"/>
          </p:cNvSpPr>
          <p:nvPr>
            <p:ph type="pic" sz="quarter" idx="14"/>
          </p:nvPr>
        </p:nvSpPr>
        <p:spPr>
          <a:xfrm>
            <a:off x="-7342" y="2119829"/>
            <a:ext cx="2801227" cy="2008742"/>
          </a:xfrm>
        </p:spPr>
        <p:txBody>
          <a:bodyPr/>
          <a:lstStyle/>
          <a:p>
            <a:endParaRPr lang="en-US"/>
          </a:p>
        </p:txBody>
      </p:sp>
    </p:spTree>
    <p:extLst>
      <p:ext uri="{BB962C8B-B14F-4D97-AF65-F5344CB8AC3E}">
        <p14:creationId xmlns:p14="http://schemas.microsoft.com/office/powerpoint/2010/main" val="3744377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46DD8-8F18-48CB-AF08-F98312811D00}"/>
              </a:ext>
            </a:extLst>
          </p:cNvPr>
          <p:cNvSpPr>
            <a:spLocks noGrp="1"/>
          </p:cNvSpPr>
          <p:nvPr>
            <p:ph type="title"/>
          </p:nvPr>
        </p:nvSpPr>
        <p:spPr>
          <a:xfrm>
            <a:off x="5789692" y="116632"/>
            <a:ext cx="6246773" cy="576064"/>
          </a:xfrm>
        </p:spPr>
        <p:txBody>
          <a:bodyPr/>
          <a:lstStyle>
            <a:lvl1pPr>
              <a:defRPr>
                <a:solidFill>
                  <a:srgbClr val="004875"/>
                </a:solidFill>
              </a:defRPr>
            </a:lvl1pPr>
          </a:lstStyle>
          <a:p>
            <a:r>
              <a:rPr lang="en-US" dirty="0"/>
              <a:t>Click to edit Master title style</a:t>
            </a:r>
          </a:p>
        </p:txBody>
      </p:sp>
      <p:sp>
        <p:nvSpPr>
          <p:cNvPr id="9" name="Content Placeholder 2">
            <a:extLst>
              <a:ext uri="{FF2B5EF4-FFF2-40B4-BE49-F238E27FC236}">
                <a16:creationId xmlns:a16="http://schemas.microsoft.com/office/drawing/2014/main" id="{4F460925-7D58-4DF3-B4E9-2AD23FED70B9}"/>
              </a:ext>
            </a:extLst>
          </p:cNvPr>
          <p:cNvSpPr>
            <a:spLocks noGrp="1"/>
          </p:cNvSpPr>
          <p:nvPr>
            <p:ph idx="1"/>
          </p:nvPr>
        </p:nvSpPr>
        <p:spPr>
          <a:xfrm>
            <a:off x="152360" y="116632"/>
            <a:ext cx="5543712" cy="6177488"/>
          </a:xfrm>
        </p:spPr>
        <p:txBody>
          <a:bodyPr>
            <a:normAutofit/>
          </a:bodyPr>
          <a:lstStyle>
            <a:lvl1pPr>
              <a:defRPr sz="2399">
                <a:solidFill>
                  <a:srgbClr val="59595B"/>
                </a:solidFill>
                <a:latin typeface="Calibri" panose="020F0502020204030204" pitchFamily="34" charset="0"/>
              </a:defRPr>
            </a:lvl1pPr>
            <a:lvl2pPr marL="461824" indent="-231705">
              <a:buFont typeface="Arial" panose="020B0604020202020204" pitchFamily="34" charset="0"/>
              <a:buChar char="•"/>
              <a:defRPr sz="1999">
                <a:solidFill>
                  <a:srgbClr val="59595B"/>
                </a:solidFill>
                <a:latin typeface="Calibri" panose="020F0502020204030204" pitchFamily="34" charset="0"/>
              </a:defRPr>
            </a:lvl2pPr>
            <a:lvl3pPr marL="915713" indent="-226945">
              <a:buFont typeface="Myriad Pro" pitchFamily="34" charset="0"/>
              <a:buChar char="º"/>
              <a:defRPr lang="en-US" sz="1999" kern="1200" dirty="0" smtClean="0">
                <a:solidFill>
                  <a:srgbClr val="59595B"/>
                </a:solidFill>
                <a:latin typeface="Calibri" panose="020F0502020204030204" pitchFamily="34" charset="0"/>
                <a:ea typeface="+mn-ea"/>
                <a:cs typeface="+mn-cs"/>
              </a:defRPr>
            </a:lvl3pPr>
            <a:lvl4pPr marL="1371189" indent="-226945">
              <a:buFont typeface="Arial" panose="020B0604020202020204" pitchFamily="34" charset="0"/>
              <a:buChar char="‒"/>
              <a:defRPr sz="1999">
                <a:solidFill>
                  <a:srgbClr val="59595B"/>
                </a:solidFill>
                <a:latin typeface="Calibri" panose="020F0502020204030204" pitchFamily="34" charset="0"/>
              </a:defRPr>
            </a:lvl4pPr>
            <a:lvl5pPr marL="1829839" indent="-226945">
              <a:buFont typeface="Arial" panose="020B0604020202020204" pitchFamily="34" charset="0"/>
              <a:buChar char="‒"/>
              <a:defRPr sz="1999">
                <a:solidFill>
                  <a:srgbClr val="59595B"/>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5">
            <a:extLst>
              <a:ext uri="{FF2B5EF4-FFF2-40B4-BE49-F238E27FC236}">
                <a16:creationId xmlns:a16="http://schemas.microsoft.com/office/drawing/2014/main" id="{22609A1E-E5C8-4E98-A87C-969C983F6568}"/>
              </a:ext>
            </a:extLst>
          </p:cNvPr>
          <p:cNvSpPr>
            <a:spLocks noGrp="1"/>
          </p:cNvSpPr>
          <p:nvPr>
            <p:ph sz="quarter" idx="16"/>
          </p:nvPr>
        </p:nvSpPr>
        <p:spPr>
          <a:xfrm>
            <a:off x="5789692" y="854076"/>
            <a:ext cx="6246773" cy="544004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6332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5_Title &amp; Content No Logo">
    <p:spTree>
      <p:nvGrpSpPr>
        <p:cNvPr id="1" name=""/>
        <p:cNvGrpSpPr/>
        <p:nvPr/>
      </p:nvGrpSpPr>
      <p:grpSpPr>
        <a:xfrm>
          <a:off x="0" y="0"/>
          <a:ext cx="0" cy="0"/>
          <a:chOff x="0" y="0"/>
          <a:chExt cx="0" cy="0"/>
        </a:xfrm>
      </p:grpSpPr>
      <p:sp>
        <p:nvSpPr>
          <p:cNvPr id="2" name="Title 1"/>
          <p:cNvSpPr>
            <a:spLocks noGrp="1"/>
          </p:cNvSpPr>
          <p:nvPr>
            <p:ph type="title"/>
          </p:nvPr>
        </p:nvSpPr>
        <p:spPr>
          <a:xfrm>
            <a:off x="5942052" y="308056"/>
            <a:ext cx="5942052" cy="576064"/>
          </a:xfrm>
        </p:spPr>
        <p:txBody>
          <a:bodyPr>
            <a:noAutofit/>
          </a:bodyPr>
          <a:lstStyle>
            <a:lvl1pPr>
              <a:defRPr sz="3599" b="0" spc="-150">
                <a:solidFill>
                  <a:srgbClr val="004875"/>
                </a:solidFill>
              </a:defRPr>
            </a:lvl1pPr>
          </a:lstStyle>
          <a:p>
            <a:r>
              <a:rPr lang="en-US" dirty="0"/>
              <a:t>Click to edit Master title style</a:t>
            </a:r>
          </a:p>
        </p:txBody>
      </p:sp>
      <p:sp>
        <p:nvSpPr>
          <p:cNvPr id="9" name="Picture Placeholder 8">
            <a:extLst>
              <a:ext uri="{FF2B5EF4-FFF2-40B4-BE49-F238E27FC236}">
                <a16:creationId xmlns:a16="http://schemas.microsoft.com/office/drawing/2014/main" id="{455D4CD9-CD4E-4141-927C-E67D7A99F117}"/>
              </a:ext>
            </a:extLst>
          </p:cNvPr>
          <p:cNvSpPr>
            <a:spLocks noGrp="1"/>
          </p:cNvSpPr>
          <p:nvPr>
            <p:ph type="pic" sz="quarter" idx="11"/>
          </p:nvPr>
        </p:nvSpPr>
        <p:spPr>
          <a:xfrm>
            <a:off x="7196" y="0"/>
            <a:ext cx="5173054" cy="6293386"/>
          </a:xfrm>
        </p:spPr>
        <p:txBody>
          <a:bodyPr/>
          <a:lstStyle/>
          <a:p>
            <a:endParaRPr lang="en-US"/>
          </a:p>
        </p:txBody>
      </p:sp>
      <p:sp>
        <p:nvSpPr>
          <p:cNvPr id="11" name="Slide Number Placeholder 3">
            <a:extLst>
              <a:ext uri="{FF2B5EF4-FFF2-40B4-BE49-F238E27FC236}">
                <a16:creationId xmlns:a16="http://schemas.microsoft.com/office/drawing/2014/main" id="{AE9B61EB-08C2-45B8-A65A-20042481E1B4}"/>
              </a:ext>
            </a:extLst>
          </p:cNvPr>
          <p:cNvSpPr>
            <a:spLocks noGrp="1"/>
          </p:cNvSpPr>
          <p:nvPr>
            <p:ph type="sldNum" sz="quarter" idx="10"/>
          </p:nvPr>
        </p:nvSpPr>
        <p:spPr>
          <a:xfrm>
            <a:off x="11655564" y="6553201"/>
            <a:ext cx="479928" cy="246221"/>
          </a:xfrm>
        </p:spPr>
        <p:txBody>
          <a:bodyPr/>
          <a:lstStyle>
            <a:lvl1pPr>
              <a:defRPr>
                <a:solidFill>
                  <a:schemeClr val="bg1"/>
                </a:solidFill>
              </a:defRPr>
            </a:lvl1pPr>
          </a:lstStyle>
          <a:p>
            <a:fld id="{852567EB-E0F5-45D9-B008-D1999D3890B3}" type="slidenum">
              <a:rPr lang="en-US" smtClean="0"/>
              <a:pPr/>
              <a:t>‹#›</a:t>
            </a:fld>
            <a:endParaRPr lang="en-US" dirty="0"/>
          </a:p>
        </p:txBody>
      </p:sp>
      <p:pic>
        <p:nvPicPr>
          <p:cNvPr id="8" name="Picture 7">
            <a:extLst>
              <a:ext uri="{FF2B5EF4-FFF2-40B4-BE49-F238E27FC236}">
                <a16:creationId xmlns:a16="http://schemas.microsoft.com/office/drawing/2014/main" id="{7D872201-68CB-4B92-BAC2-34EFA6C6C126}"/>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6324600"/>
            <a:ext cx="12188825" cy="533400"/>
          </a:xfrm>
          <a:prstGeom prst="rect">
            <a:avLst/>
          </a:prstGeom>
        </p:spPr>
      </p:pic>
    </p:spTree>
    <p:extLst>
      <p:ext uri="{BB962C8B-B14F-4D97-AF65-F5344CB8AC3E}">
        <p14:creationId xmlns:p14="http://schemas.microsoft.com/office/powerpoint/2010/main" val="2011464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4_Title &amp; Content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2971026" y="2517836"/>
            <a:ext cx="8913078" cy="3776285"/>
          </a:xfrm>
        </p:spPr>
        <p:txBody>
          <a:bodyPr>
            <a:normAutofit/>
          </a:bodyPr>
          <a:lstStyle>
            <a:lvl1pPr>
              <a:defRPr sz="2399">
                <a:solidFill>
                  <a:srgbClr val="59595B"/>
                </a:solidFill>
                <a:latin typeface="Calibri" panose="020F0502020204030204" pitchFamily="34" charset="0"/>
              </a:defRPr>
            </a:lvl1pPr>
            <a:lvl2pPr marL="461824" indent="-231705">
              <a:buFont typeface="Arial" panose="020B0604020202020204" pitchFamily="34" charset="0"/>
              <a:buChar char="•"/>
              <a:defRPr sz="1999">
                <a:solidFill>
                  <a:srgbClr val="59595B"/>
                </a:solidFill>
                <a:latin typeface="Calibri" panose="020F0502020204030204" pitchFamily="34" charset="0"/>
              </a:defRPr>
            </a:lvl2pPr>
            <a:lvl3pPr marL="915713" indent="-226945">
              <a:buFont typeface="Myriad Pro" pitchFamily="34" charset="0"/>
              <a:buChar char="º"/>
              <a:defRPr lang="en-US" sz="1999" kern="1200" dirty="0" smtClean="0">
                <a:solidFill>
                  <a:srgbClr val="59595B"/>
                </a:solidFill>
                <a:latin typeface="Calibri" panose="020F0502020204030204" pitchFamily="34" charset="0"/>
                <a:ea typeface="+mn-ea"/>
                <a:cs typeface="+mn-cs"/>
              </a:defRPr>
            </a:lvl3pPr>
            <a:lvl4pPr marL="1371189" indent="-226945">
              <a:buFont typeface="Arial" panose="020B0604020202020204" pitchFamily="34" charset="0"/>
              <a:buChar char="‒"/>
              <a:defRPr sz="1999">
                <a:solidFill>
                  <a:srgbClr val="59595B"/>
                </a:solidFill>
                <a:latin typeface="Calibri" panose="020F0502020204030204" pitchFamily="34" charset="0"/>
              </a:defRPr>
            </a:lvl4pPr>
            <a:lvl5pPr marL="1829839" indent="-226945">
              <a:buFont typeface="Arial" panose="020B0604020202020204" pitchFamily="34" charset="0"/>
              <a:buChar char="‒"/>
              <a:defRPr sz="1999">
                <a:solidFill>
                  <a:srgbClr val="59595B"/>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3">
            <a:extLst>
              <a:ext uri="{FF2B5EF4-FFF2-40B4-BE49-F238E27FC236}">
                <a16:creationId xmlns:a16="http://schemas.microsoft.com/office/drawing/2014/main" id="{AE9B61EB-08C2-45B8-A65A-20042481E1B4}"/>
              </a:ext>
            </a:extLst>
          </p:cNvPr>
          <p:cNvSpPr>
            <a:spLocks noGrp="1"/>
          </p:cNvSpPr>
          <p:nvPr>
            <p:ph type="sldNum" sz="quarter" idx="10"/>
          </p:nvPr>
        </p:nvSpPr>
        <p:spPr>
          <a:xfrm>
            <a:off x="11655564" y="6553201"/>
            <a:ext cx="479928" cy="246221"/>
          </a:xfrm>
        </p:spPr>
        <p:txBody>
          <a:bodyPr/>
          <a:lstStyle>
            <a:lvl1pPr>
              <a:defRPr>
                <a:solidFill>
                  <a:schemeClr val="bg1"/>
                </a:solidFill>
              </a:defRPr>
            </a:lvl1pPr>
          </a:lstStyle>
          <a:p>
            <a:fld id="{852567EB-E0F5-45D9-B008-D1999D3890B3}" type="slidenum">
              <a:rPr lang="en-US" smtClean="0"/>
              <a:pPr/>
              <a:t>‹#›</a:t>
            </a:fld>
            <a:endParaRPr lang="en-US" dirty="0"/>
          </a:p>
        </p:txBody>
      </p:sp>
      <p:pic>
        <p:nvPicPr>
          <p:cNvPr id="15" name="Picture 14">
            <a:extLst>
              <a:ext uri="{FF2B5EF4-FFF2-40B4-BE49-F238E27FC236}">
                <a16:creationId xmlns:a16="http://schemas.microsoft.com/office/drawing/2014/main" id="{29B5A056-071D-4CFD-BDC8-93EB10B7A83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6324600"/>
            <a:ext cx="12188825" cy="533400"/>
          </a:xfrm>
          <a:prstGeom prst="rect">
            <a:avLst/>
          </a:prstGeom>
        </p:spPr>
      </p:pic>
      <p:sp>
        <p:nvSpPr>
          <p:cNvPr id="12" name="Rectangle 11">
            <a:extLst>
              <a:ext uri="{FF2B5EF4-FFF2-40B4-BE49-F238E27FC236}">
                <a16:creationId xmlns:a16="http://schemas.microsoft.com/office/drawing/2014/main" id="{CE877CE5-F894-4891-B1BA-089481AF48FB}"/>
              </a:ext>
            </a:extLst>
          </p:cNvPr>
          <p:cNvSpPr/>
          <p:nvPr userDrawn="1"/>
        </p:nvSpPr>
        <p:spPr>
          <a:xfrm>
            <a:off x="2971026" y="1"/>
            <a:ext cx="9217799" cy="2517835"/>
          </a:xfrm>
          <a:prstGeom prst="rect">
            <a:avLst/>
          </a:prstGeom>
          <a:solidFill>
            <a:srgbClr val="004875"/>
          </a:solidFill>
          <a:ln>
            <a:solidFill>
              <a:srgbClr val="004875"/>
            </a:solidFill>
          </a:ln>
        </p:spPr>
        <p:style>
          <a:lnRef idx="2">
            <a:schemeClr val="accent1"/>
          </a:lnRef>
          <a:fillRef idx="1">
            <a:schemeClr val="lt1"/>
          </a:fillRef>
          <a:effectRef idx="0">
            <a:schemeClr val="accent1"/>
          </a:effectRef>
          <a:fontRef idx="minor">
            <a:schemeClr val="dk1"/>
          </a:fontRef>
        </p:style>
        <p:txBody>
          <a:bodyPr lIns="45708" rIns="45708" rtlCol="0" anchor="ctr">
            <a:noAutofit/>
          </a:bodyPr>
          <a:lstStyle/>
          <a:p>
            <a:pPr algn="ctr">
              <a:spcAft>
                <a:spcPts val="300"/>
              </a:spcAft>
            </a:pPr>
            <a:endParaRPr lang="en-US" sz="1799" dirty="0">
              <a:latin typeface="Calibri" panose="020F0502020204030204" pitchFamily="34" charset="0"/>
            </a:endParaRPr>
          </a:p>
        </p:txBody>
      </p:sp>
      <p:sp>
        <p:nvSpPr>
          <p:cNvPr id="17" name="Text Placeholder 35">
            <a:extLst>
              <a:ext uri="{FF2B5EF4-FFF2-40B4-BE49-F238E27FC236}">
                <a16:creationId xmlns:a16="http://schemas.microsoft.com/office/drawing/2014/main" id="{A29BE47D-8ABD-4AE3-8562-DB98B9610508}"/>
              </a:ext>
            </a:extLst>
          </p:cNvPr>
          <p:cNvSpPr>
            <a:spLocks noGrp="1"/>
          </p:cNvSpPr>
          <p:nvPr>
            <p:ph type="body" sz="quarter" idx="17"/>
          </p:nvPr>
        </p:nvSpPr>
        <p:spPr>
          <a:xfrm>
            <a:off x="3428107" y="420688"/>
            <a:ext cx="7846556" cy="722313"/>
          </a:xfrm>
        </p:spPr>
        <p:txBody>
          <a:bodyPr>
            <a:noAutofit/>
          </a:bodyPr>
          <a:lstStyle>
            <a:lvl1pPr>
              <a:defRPr sz="3599" b="0" spc="-150">
                <a:solidFill>
                  <a:schemeClr val="bg1"/>
                </a:solidFill>
              </a:defRPr>
            </a:lvl1pPr>
            <a:lvl2pPr>
              <a:defRPr sz="3599" b="1" spc="-150">
                <a:solidFill>
                  <a:schemeClr val="bg1"/>
                </a:solidFill>
              </a:defRPr>
            </a:lvl2pPr>
            <a:lvl3pPr>
              <a:defRPr sz="3599" b="1" spc="-150">
                <a:solidFill>
                  <a:schemeClr val="bg1"/>
                </a:solidFill>
              </a:defRPr>
            </a:lvl3pPr>
            <a:lvl4pPr>
              <a:defRPr sz="3599" b="1" spc="-150">
                <a:solidFill>
                  <a:schemeClr val="bg1"/>
                </a:solidFill>
              </a:defRPr>
            </a:lvl4pPr>
            <a:lvl5pPr>
              <a:defRPr sz="3599" b="1" spc="-150">
                <a:solidFill>
                  <a:schemeClr val="bg1"/>
                </a:solidFill>
              </a:defRPr>
            </a:lvl5pPr>
          </a:lstStyle>
          <a:p>
            <a:pPr lvl="0"/>
            <a:r>
              <a:rPr lang="en-US" dirty="0"/>
              <a:t>Edit Master text styles</a:t>
            </a:r>
          </a:p>
        </p:txBody>
      </p:sp>
      <p:sp>
        <p:nvSpPr>
          <p:cNvPr id="18" name="Text Placeholder 35">
            <a:extLst>
              <a:ext uri="{FF2B5EF4-FFF2-40B4-BE49-F238E27FC236}">
                <a16:creationId xmlns:a16="http://schemas.microsoft.com/office/drawing/2014/main" id="{928A1A0D-D7BE-471D-934E-DE4D3E1601AD}"/>
              </a:ext>
            </a:extLst>
          </p:cNvPr>
          <p:cNvSpPr>
            <a:spLocks noGrp="1"/>
          </p:cNvSpPr>
          <p:nvPr>
            <p:ph type="body" sz="quarter" idx="18"/>
          </p:nvPr>
        </p:nvSpPr>
        <p:spPr>
          <a:xfrm>
            <a:off x="3395613" y="1406683"/>
            <a:ext cx="7846556" cy="847471"/>
          </a:xfrm>
        </p:spPr>
        <p:txBody>
          <a:bodyPr>
            <a:noAutofit/>
          </a:bodyPr>
          <a:lstStyle>
            <a:lvl1pPr>
              <a:defRPr sz="2399" b="0" spc="0">
                <a:solidFill>
                  <a:schemeClr val="bg1"/>
                </a:solidFill>
              </a:defRPr>
            </a:lvl1pPr>
            <a:lvl2pPr>
              <a:defRPr sz="2399" b="0" spc="0">
                <a:solidFill>
                  <a:schemeClr val="bg1"/>
                </a:solidFill>
              </a:defRPr>
            </a:lvl2pPr>
            <a:lvl3pPr>
              <a:defRPr sz="2399" b="0" spc="0">
                <a:solidFill>
                  <a:schemeClr val="bg1"/>
                </a:solidFill>
              </a:defRPr>
            </a:lvl3pPr>
            <a:lvl4pPr>
              <a:defRPr sz="2399" b="0" spc="0">
                <a:solidFill>
                  <a:schemeClr val="bg1"/>
                </a:solidFill>
              </a:defRPr>
            </a:lvl4pPr>
            <a:lvl5pPr>
              <a:defRPr sz="2399" b="0" spc="0">
                <a:solidFill>
                  <a:schemeClr val="bg1"/>
                </a:solidFill>
              </a:defRPr>
            </a:lvl5pPr>
          </a:lstStyle>
          <a:p>
            <a:pPr lvl="0"/>
            <a:r>
              <a:rPr lang="en-US" dirty="0"/>
              <a:t>Edit Master text styles</a:t>
            </a:r>
          </a:p>
        </p:txBody>
      </p:sp>
      <p:sp>
        <p:nvSpPr>
          <p:cNvPr id="19" name="Picture Placeholder 8">
            <a:extLst>
              <a:ext uri="{FF2B5EF4-FFF2-40B4-BE49-F238E27FC236}">
                <a16:creationId xmlns:a16="http://schemas.microsoft.com/office/drawing/2014/main" id="{F542DDA8-F0D5-D641-9C5D-C07278AA8D47}"/>
              </a:ext>
            </a:extLst>
          </p:cNvPr>
          <p:cNvSpPr>
            <a:spLocks noGrp="1"/>
          </p:cNvSpPr>
          <p:nvPr>
            <p:ph type="pic" sz="quarter" idx="12"/>
          </p:nvPr>
        </p:nvSpPr>
        <p:spPr>
          <a:xfrm>
            <a:off x="-7342" y="0"/>
            <a:ext cx="2801227" cy="2008742"/>
          </a:xfrm>
        </p:spPr>
        <p:txBody>
          <a:bodyPr/>
          <a:lstStyle/>
          <a:p>
            <a:endParaRPr lang="en-US"/>
          </a:p>
        </p:txBody>
      </p:sp>
      <p:sp>
        <p:nvSpPr>
          <p:cNvPr id="20" name="Picture Placeholder 8">
            <a:extLst>
              <a:ext uri="{FF2B5EF4-FFF2-40B4-BE49-F238E27FC236}">
                <a16:creationId xmlns:a16="http://schemas.microsoft.com/office/drawing/2014/main" id="{2108A0C5-B0A5-8E49-A132-0C145733DB1F}"/>
              </a:ext>
            </a:extLst>
          </p:cNvPr>
          <p:cNvSpPr>
            <a:spLocks noGrp="1"/>
          </p:cNvSpPr>
          <p:nvPr>
            <p:ph type="pic" sz="quarter" idx="13"/>
          </p:nvPr>
        </p:nvSpPr>
        <p:spPr>
          <a:xfrm>
            <a:off x="-7343" y="4239658"/>
            <a:ext cx="2801227" cy="2054462"/>
          </a:xfrm>
        </p:spPr>
        <p:txBody>
          <a:bodyPr/>
          <a:lstStyle/>
          <a:p>
            <a:endParaRPr lang="en-US"/>
          </a:p>
        </p:txBody>
      </p:sp>
      <p:sp>
        <p:nvSpPr>
          <p:cNvPr id="21" name="Picture Placeholder 8">
            <a:extLst>
              <a:ext uri="{FF2B5EF4-FFF2-40B4-BE49-F238E27FC236}">
                <a16:creationId xmlns:a16="http://schemas.microsoft.com/office/drawing/2014/main" id="{6503D9F7-6B23-9848-B161-624C539CC869}"/>
              </a:ext>
            </a:extLst>
          </p:cNvPr>
          <p:cNvSpPr>
            <a:spLocks noGrp="1"/>
          </p:cNvSpPr>
          <p:nvPr>
            <p:ph type="pic" sz="quarter" idx="14"/>
          </p:nvPr>
        </p:nvSpPr>
        <p:spPr>
          <a:xfrm>
            <a:off x="-7342" y="2119829"/>
            <a:ext cx="2801227" cy="2008742"/>
          </a:xfrm>
        </p:spPr>
        <p:txBody>
          <a:bodyPr/>
          <a:lstStyle/>
          <a:p>
            <a:endParaRPr lang="en-US"/>
          </a:p>
        </p:txBody>
      </p:sp>
      <p:cxnSp>
        <p:nvCxnSpPr>
          <p:cNvPr id="23" name="Straight Connector 22">
            <a:extLst>
              <a:ext uri="{FF2B5EF4-FFF2-40B4-BE49-F238E27FC236}">
                <a16:creationId xmlns:a16="http://schemas.microsoft.com/office/drawing/2014/main" id="{78F81BB3-695C-5443-A962-BE1C66A12837}"/>
              </a:ext>
            </a:extLst>
          </p:cNvPr>
          <p:cNvCxnSpPr>
            <a:cxnSpLocks/>
          </p:cNvCxnSpPr>
          <p:nvPr userDrawn="1"/>
        </p:nvCxnSpPr>
        <p:spPr>
          <a:xfrm>
            <a:off x="3461965" y="1238150"/>
            <a:ext cx="769419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3928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88B3E11-AD36-4F97-B219-CAC05624A5D9}"/>
              </a:ext>
            </a:extLst>
          </p:cNvPr>
          <p:cNvSpPr/>
          <p:nvPr userDrawn="1"/>
        </p:nvSpPr>
        <p:spPr>
          <a:xfrm>
            <a:off x="2971026" y="1"/>
            <a:ext cx="9217799" cy="2517835"/>
          </a:xfrm>
          <a:prstGeom prst="rect">
            <a:avLst/>
          </a:prstGeom>
          <a:solidFill>
            <a:srgbClr val="004875"/>
          </a:solidFill>
          <a:ln>
            <a:solidFill>
              <a:srgbClr val="004875"/>
            </a:solidFill>
          </a:ln>
        </p:spPr>
        <p:style>
          <a:lnRef idx="2">
            <a:schemeClr val="accent1"/>
          </a:lnRef>
          <a:fillRef idx="1">
            <a:schemeClr val="lt1"/>
          </a:fillRef>
          <a:effectRef idx="0">
            <a:schemeClr val="accent1"/>
          </a:effectRef>
          <a:fontRef idx="minor">
            <a:schemeClr val="dk1"/>
          </a:fontRef>
        </p:style>
        <p:txBody>
          <a:bodyPr lIns="45708" rIns="45708" rtlCol="0" anchor="ctr">
            <a:noAutofit/>
          </a:bodyPr>
          <a:lstStyle/>
          <a:p>
            <a:pPr algn="ctr">
              <a:spcAft>
                <a:spcPts val="300"/>
              </a:spcAft>
            </a:pPr>
            <a:endParaRPr lang="en-US" sz="1799" dirty="0">
              <a:latin typeface="Calibri" panose="020F0502020204030204" pitchFamily="34" charset="0"/>
            </a:endParaRPr>
          </a:p>
        </p:txBody>
      </p:sp>
      <p:sp>
        <p:nvSpPr>
          <p:cNvPr id="11" name="Picture Placeholder 10">
            <a:extLst>
              <a:ext uri="{FF2B5EF4-FFF2-40B4-BE49-F238E27FC236}">
                <a16:creationId xmlns:a16="http://schemas.microsoft.com/office/drawing/2014/main" id="{2C8953C3-095F-42EE-9A69-02895100EF3C}"/>
              </a:ext>
            </a:extLst>
          </p:cNvPr>
          <p:cNvSpPr>
            <a:spLocks noGrp="1"/>
          </p:cNvSpPr>
          <p:nvPr>
            <p:ph type="pic" sz="quarter" idx="13"/>
          </p:nvPr>
        </p:nvSpPr>
        <p:spPr>
          <a:xfrm>
            <a:off x="3428107" y="3048000"/>
            <a:ext cx="2209225" cy="2209800"/>
          </a:xfrm>
        </p:spPr>
        <p:txBody>
          <a:bodyPr/>
          <a:lstStyle/>
          <a:p>
            <a:endParaRPr lang="en-US"/>
          </a:p>
        </p:txBody>
      </p:sp>
      <p:sp>
        <p:nvSpPr>
          <p:cNvPr id="12" name="Picture Placeholder 10">
            <a:extLst>
              <a:ext uri="{FF2B5EF4-FFF2-40B4-BE49-F238E27FC236}">
                <a16:creationId xmlns:a16="http://schemas.microsoft.com/office/drawing/2014/main" id="{8C086F0B-FFDF-41A7-907C-FEA6A8FD512A}"/>
              </a:ext>
            </a:extLst>
          </p:cNvPr>
          <p:cNvSpPr>
            <a:spLocks noGrp="1"/>
          </p:cNvSpPr>
          <p:nvPr>
            <p:ph type="pic" sz="quarter" idx="14"/>
          </p:nvPr>
        </p:nvSpPr>
        <p:spPr>
          <a:xfrm>
            <a:off x="6246773" y="3048000"/>
            <a:ext cx="2209225" cy="2209800"/>
          </a:xfrm>
        </p:spPr>
        <p:txBody>
          <a:bodyPr/>
          <a:lstStyle/>
          <a:p>
            <a:endParaRPr lang="en-US"/>
          </a:p>
        </p:txBody>
      </p:sp>
      <p:sp>
        <p:nvSpPr>
          <p:cNvPr id="13" name="Picture Placeholder 10">
            <a:extLst>
              <a:ext uri="{FF2B5EF4-FFF2-40B4-BE49-F238E27FC236}">
                <a16:creationId xmlns:a16="http://schemas.microsoft.com/office/drawing/2014/main" id="{302B7E7D-F240-49C2-A77D-DC882EC291EF}"/>
              </a:ext>
            </a:extLst>
          </p:cNvPr>
          <p:cNvSpPr>
            <a:spLocks noGrp="1"/>
          </p:cNvSpPr>
          <p:nvPr>
            <p:ph type="pic" sz="quarter" idx="15"/>
          </p:nvPr>
        </p:nvSpPr>
        <p:spPr>
          <a:xfrm>
            <a:off x="8989257" y="3045627"/>
            <a:ext cx="2209225" cy="2209800"/>
          </a:xfrm>
        </p:spPr>
        <p:txBody>
          <a:bodyPr/>
          <a:lstStyle/>
          <a:p>
            <a:endParaRPr lang="en-US"/>
          </a:p>
        </p:txBody>
      </p:sp>
      <p:sp>
        <p:nvSpPr>
          <p:cNvPr id="36" name="Text Placeholder 35">
            <a:extLst>
              <a:ext uri="{FF2B5EF4-FFF2-40B4-BE49-F238E27FC236}">
                <a16:creationId xmlns:a16="http://schemas.microsoft.com/office/drawing/2014/main" id="{3AEFF514-3864-439D-BB3B-133A30D3A244}"/>
              </a:ext>
            </a:extLst>
          </p:cNvPr>
          <p:cNvSpPr>
            <a:spLocks noGrp="1"/>
          </p:cNvSpPr>
          <p:nvPr>
            <p:ph type="body" sz="quarter" idx="17"/>
          </p:nvPr>
        </p:nvSpPr>
        <p:spPr>
          <a:xfrm>
            <a:off x="3428107" y="420688"/>
            <a:ext cx="7846556" cy="722313"/>
          </a:xfrm>
        </p:spPr>
        <p:txBody>
          <a:bodyPr>
            <a:noAutofit/>
          </a:bodyPr>
          <a:lstStyle>
            <a:lvl1pPr>
              <a:defRPr sz="3599" b="0" spc="-150">
                <a:solidFill>
                  <a:schemeClr val="bg1"/>
                </a:solidFill>
              </a:defRPr>
            </a:lvl1pPr>
            <a:lvl2pPr>
              <a:defRPr sz="3599" b="1" spc="-150">
                <a:solidFill>
                  <a:schemeClr val="bg1"/>
                </a:solidFill>
              </a:defRPr>
            </a:lvl2pPr>
            <a:lvl3pPr>
              <a:defRPr sz="3599" b="1" spc="-150">
                <a:solidFill>
                  <a:schemeClr val="bg1"/>
                </a:solidFill>
              </a:defRPr>
            </a:lvl3pPr>
            <a:lvl4pPr>
              <a:defRPr sz="3599" b="1" spc="-150">
                <a:solidFill>
                  <a:schemeClr val="bg1"/>
                </a:solidFill>
              </a:defRPr>
            </a:lvl4pPr>
            <a:lvl5pPr>
              <a:defRPr sz="3599" b="1" spc="-150">
                <a:solidFill>
                  <a:schemeClr val="bg1"/>
                </a:solidFill>
              </a:defRPr>
            </a:lvl5pPr>
          </a:lstStyle>
          <a:p>
            <a:pPr lvl="0"/>
            <a:r>
              <a:rPr lang="en-US" dirty="0"/>
              <a:t>Edit Master text styles</a:t>
            </a:r>
          </a:p>
        </p:txBody>
      </p:sp>
      <p:sp>
        <p:nvSpPr>
          <p:cNvPr id="37" name="Text Placeholder 35">
            <a:extLst>
              <a:ext uri="{FF2B5EF4-FFF2-40B4-BE49-F238E27FC236}">
                <a16:creationId xmlns:a16="http://schemas.microsoft.com/office/drawing/2014/main" id="{02A4E3BC-595C-40A8-B305-409CEC422560}"/>
              </a:ext>
            </a:extLst>
          </p:cNvPr>
          <p:cNvSpPr>
            <a:spLocks noGrp="1"/>
          </p:cNvSpPr>
          <p:nvPr>
            <p:ph type="body" sz="quarter" idx="18"/>
          </p:nvPr>
        </p:nvSpPr>
        <p:spPr>
          <a:xfrm>
            <a:off x="3395613" y="1406683"/>
            <a:ext cx="7846556" cy="847471"/>
          </a:xfrm>
        </p:spPr>
        <p:txBody>
          <a:bodyPr>
            <a:noAutofit/>
          </a:bodyPr>
          <a:lstStyle>
            <a:lvl1pPr>
              <a:defRPr sz="2399" b="0" spc="0">
                <a:solidFill>
                  <a:schemeClr val="bg1"/>
                </a:solidFill>
              </a:defRPr>
            </a:lvl1pPr>
            <a:lvl2pPr>
              <a:defRPr sz="2399" b="0" spc="0">
                <a:solidFill>
                  <a:schemeClr val="bg1"/>
                </a:solidFill>
              </a:defRPr>
            </a:lvl2pPr>
            <a:lvl3pPr>
              <a:defRPr sz="2399" b="0" spc="0">
                <a:solidFill>
                  <a:schemeClr val="bg1"/>
                </a:solidFill>
              </a:defRPr>
            </a:lvl3pPr>
            <a:lvl4pPr>
              <a:defRPr sz="2399" b="0" spc="0">
                <a:solidFill>
                  <a:schemeClr val="bg1"/>
                </a:solidFill>
              </a:defRPr>
            </a:lvl4pPr>
            <a:lvl5pPr>
              <a:defRPr sz="2399" b="0" spc="0">
                <a:solidFill>
                  <a:schemeClr val="bg1"/>
                </a:solidFill>
              </a:defRPr>
            </a:lvl5pPr>
          </a:lstStyle>
          <a:p>
            <a:pPr lvl="0"/>
            <a:r>
              <a:rPr lang="en-US" dirty="0"/>
              <a:t>Edit Master text styles</a:t>
            </a:r>
          </a:p>
        </p:txBody>
      </p:sp>
      <p:sp>
        <p:nvSpPr>
          <p:cNvPr id="38" name="Text Placeholder 13">
            <a:extLst>
              <a:ext uri="{FF2B5EF4-FFF2-40B4-BE49-F238E27FC236}">
                <a16:creationId xmlns:a16="http://schemas.microsoft.com/office/drawing/2014/main" id="{E207E100-FC09-45EF-923A-7E3B184DE716}"/>
              </a:ext>
            </a:extLst>
          </p:cNvPr>
          <p:cNvSpPr>
            <a:spLocks noGrp="1"/>
          </p:cNvSpPr>
          <p:nvPr>
            <p:ph type="body" sz="quarter" idx="19"/>
          </p:nvPr>
        </p:nvSpPr>
        <p:spPr>
          <a:xfrm>
            <a:off x="3416576" y="5334000"/>
            <a:ext cx="2232287" cy="838200"/>
          </a:xfrm>
          <a:noFill/>
        </p:spPr>
        <p:txBody>
          <a:bodyPr wrap="square" lIns="45720" rIns="45720" rtlCol="0" anchor="t" anchorCtr="0">
            <a:noAutofit/>
          </a:bodyPr>
          <a:lstStyle>
            <a:lvl1pPr>
              <a:defRPr lang="en-US" sz="1999" b="0" dirty="0" smtClean="0">
                <a:solidFill>
                  <a:srgbClr val="004875"/>
                </a:solidFill>
              </a:defRPr>
            </a:lvl1pPr>
          </a:lstStyle>
          <a:p>
            <a:pPr lvl="0" defTabSz="914126">
              <a:spcAft>
                <a:spcPts val="300"/>
              </a:spcAft>
            </a:pPr>
            <a:r>
              <a:rPr lang="en-US" dirty="0"/>
              <a:t>Edit Master text styles</a:t>
            </a:r>
          </a:p>
        </p:txBody>
      </p:sp>
      <p:sp>
        <p:nvSpPr>
          <p:cNvPr id="39" name="Text Placeholder 13">
            <a:extLst>
              <a:ext uri="{FF2B5EF4-FFF2-40B4-BE49-F238E27FC236}">
                <a16:creationId xmlns:a16="http://schemas.microsoft.com/office/drawing/2014/main" id="{8038D4A9-2D04-4E84-93CD-5751D8E45C51}"/>
              </a:ext>
            </a:extLst>
          </p:cNvPr>
          <p:cNvSpPr>
            <a:spLocks noGrp="1"/>
          </p:cNvSpPr>
          <p:nvPr>
            <p:ph type="body" sz="quarter" idx="20"/>
          </p:nvPr>
        </p:nvSpPr>
        <p:spPr>
          <a:xfrm>
            <a:off x="6246773" y="5334000"/>
            <a:ext cx="2232287" cy="838200"/>
          </a:xfrm>
          <a:noFill/>
        </p:spPr>
        <p:txBody>
          <a:bodyPr wrap="square" lIns="45720" rIns="45720" rtlCol="0" anchor="t" anchorCtr="0">
            <a:noAutofit/>
          </a:bodyPr>
          <a:lstStyle>
            <a:lvl1pPr>
              <a:defRPr lang="en-US" sz="1999" b="0" dirty="0" smtClean="0">
                <a:solidFill>
                  <a:srgbClr val="004875"/>
                </a:solidFill>
              </a:defRPr>
            </a:lvl1pPr>
          </a:lstStyle>
          <a:p>
            <a:pPr lvl="0" defTabSz="914126">
              <a:spcAft>
                <a:spcPts val="300"/>
              </a:spcAft>
            </a:pPr>
            <a:r>
              <a:rPr lang="en-US" dirty="0"/>
              <a:t>Edit Master text styles</a:t>
            </a:r>
          </a:p>
        </p:txBody>
      </p:sp>
      <p:sp>
        <p:nvSpPr>
          <p:cNvPr id="40" name="Text Placeholder 13">
            <a:extLst>
              <a:ext uri="{FF2B5EF4-FFF2-40B4-BE49-F238E27FC236}">
                <a16:creationId xmlns:a16="http://schemas.microsoft.com/office/drawing/2014/main" id="{D04D9411-AE5F-4CBC-8CD3-198617072698}"/>
              </a:ext>
            </a:extLst>
          </p:cNvPr>
          <p:cNvSpPr>
            <a:spLocks noGrp="1"/>
          </p:cNvSpPr>
          <p:nvPr>
            <p:ph type="body" sz="quarter" idx="21"/>
          </p:nvPr>
        </p:nvSpPr>
        <p:spPr>
          <a:xfrm>
            <a:off x="8985831" y="5334000"/>
            <a:ext cx="2232287" cy="838200"/>
          </a:xfrm>
          <a:noFill/>
        </p:spPr>
        <p:txBody>
          <a:bodyPr wrap="square" lIns="45720" rIns="45720" rtlCol="0" anchor="t" anchorCtr="0">
            <a:noAutofit/>
          </a:bodyPr>
          <a:lstStyle>
            <a:lvl1pPr>
              <a:defRPr lang="en-US" sz="1999" b="0" dirty="0" smtClean="0">
                <a:solidFill>
                  <a:srgbClr val="004875"/>
                </a:solidFill>
              </a:defRPr>
            </a:lvl1pPr>
          </a:lstStyle>
          <a:p>
            <a:pPr lvl="0" defTabSz="914126">
              <a:spcAft>
                <a:spcPts val="300"/>
              </a:spcAft>
            </a:pPr>
            <a:r>
              <a:rPr lang="en-US" dirty="0"/>
              <a:t>Edit Master text styles</a:t>
            </a:r>
          </a:p>
        </p:txBody>
      </p:sp>
      <p:sp>
        <p:nvSpPr>
          <p:cNvPr id="15" name="Picture Placeholder 8">
            <a:extLst>
              <a:ext uri="{FF2B5EF4-FFF2-40B4-BE49-F238E27FC236}">
                <a16:creationId xmlns:a16="http://schemas.microsoft.com/office/drawing/2014/main" id="{3F3F7798-518A-6649-9D27-338AC24E46CA}"/>
              </a:ext>
            </a:extLst>
          </p:cNvPr>
          <p:cNvSpPr>
            <a:spLocks noGrp="1"/>
          </p:cNvSpPr>
          <p:nvPr>
            <p:ph type="pic" sz="quarter" idx="12"/>
          </p:nvPr>
        </p:nvSpPr>
        <p:spPr>
          <a:xfrm>
            <a:off x="-7342" y="0"/>
            <a:ext cx="2801227" cy="6294120"/>
          </a:xfrm>
        </p:spPr>
        <p:txBody>
          <a:bodyPr/>
          <a:lstStyle/>
          <a:p>
            <a:endParaRPr lang="en-US"/>
          </a:p>
        </p:txBody>
      </p:sp>
      <p:cxnSp>
        <p:nvCxnSpPr>
          <p:cNvPr id="17" name="Straight Connector 16">
            <a:extLst>
              <a:ext uri="{FF2B5EF4-FFF2-40B4-BE49-F238E27FC236}">
                <a16:creationId xmlns:a16="http://schemas.microsoft.com/office/drawing/2014/main" id="{5F155984-085F-1D4B-9162-CD0449E8D5DE}"/>
              </a:ext>
            </a:extLst>
          </p:cNvPr>
          <p:cNvCxnSpPr>
            <a:cxnSpLocks/>
          </p:cNvCxnSpPr>
          <p:nvPr userDrawn="1"/>
        </p:nvCxnSpPr>
        <p:spPr>
          <a:xfrm>
            <a:off x="3461965" y="1238150"/>
            <a:ext cx="769419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6816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88B3E11-AD36-4F97-B219-CAC05624A5D9}"/>
              </a:ext>
            </a:extLst>
          </p:cNvPr>
          <p:cNvSpPr/>
          <p:nvPr userDrawn="1"/>
        </p:nvSpPr>
        <p:spPr>
          <a:xfrm>
            <a:off x="2971026" y="1"/>
            <a:ext cx="9217799" cy="2517835"/>
          </a:xfrm>
          <a:prstGeom prst="rect">
            <a:avLst/>
          </a:prstGeom>
          <a:solidFill>
            <a:srgbClr val="004875"/>
          </a:solidFill>
          <a:ln>
            <a:solidFill>
              <a:srgbClr val="004875"/>
            </a:solidFill>
          </a:ln>
        </p:spPr>
        <p:style>
          <a:lnRef idx="2">
            <a:schemeClr val="accent1"/>
          </a:lnRef>
          <a:fillRef idx="1">
            <a:schemeClr val="lt1"/>
          </a:fillRef>
          <a:effectRef idx="0">
            <a:schemeClr val="accent1"/>
          </a:effectRef>
          <a:fontRef idx="minor">
            <a:schemeClr val="dk1"/>
          </a:fontRef>
        </p:style>
        <p:txBody>
          <a:bodyPr lIns="45708" rIns="45708" rtlCol="0" anchor="ctr">
            <a:noAutofit/>
          </a:bodyPr>
          <a:lstStyle/>
          <a:p>
            <a:pPr algn="ctr">
              <a:spcAft>
                <a:spcPts val="300"/>
              </a:spcAft>
            </a:pPr>
            <a:endParaRPr lang="en-US" sz="1799" dirty="0">
              <a:latin typeface="Calibri" panose="020F0502020204030204" pitchFamily="34" charset="0"/>
            </a:endParaRPr>
          </a:p>
        </p:txBody>
      </p:sp>
      <p:sp>
        <p:nvSpPr>
          <p:cNvPr id="11" name="Picture Placeholder 10">
            <a:extLst>
              <a:ext uri="{FF2B5EF4-FFF2-40B4-BE49-F238E27FC236}">
                <a16:creationId xmlns:a16="http://schemas.microsoft.com/office/drawing/2014/main" id="{2C8953C3-095F-42EE-9A69-02895100EF3C}"/>
              </a:ext>
            </a:extLst>
          </p:cNvPr>
          <p:cNvSpPr>
            <a:spLocks noGrp="1"/>
          </p:cNvSpPr>
          <p:nvPr>
            <p:ph type="pic" sz="quarter" idx="13"/>
          </p:nvPr>
        </p:nvSpPr>
        <p:spPr>
          <a:xfrm>
            <a:off x="1295062" y="2680093"/>
            <a:ext cx="3199567" cy="3081867"/>
          </a:xfrm>
        </p:spPr>
        <p:txBody>
          <a:bodyPr/>
          <a:lstStyle/>
          <a:p>
            <a:endParaRPr lang="en-US"/>
          </a:p>
        </p:txBody>
      </p:sp>
      <p:sp>
        <p:nvSpPr>
          <p:cNvPr id="38" name="Text Placeholder 13">
            <a:extLst>
              <a:ext uri="{FF2B5EF4-FFF2-40B4-BE49-F238E27FC236}">
                <a16:creationId xmlns:a16="http://schemas.microsoft.com/office/drawing/2014/main" id="{E207E100-FC09-45EF-923A-7E3B184DE716}"/>
              </a:ext>
            </a:extLst>
          </p:cNvPr>
          <p:cNvSpPr>
            <a:spLocks noGrp="1"/>
          </p:cNvSpPr>
          <p:nvPr>
            <p:ph type="body" sz="quarter" idx="19"/>
          </p:nvPr>
        </p:nvSpPr>
        <p:spPr>
          <a:xfrm>
            <a:off x="1295062" y="5761959"/>
            <a:ext cx="2232287" cy="457200"/>
          </a:xfrm>
          <a:noFill/>
        </p:spPr>
        <p:txBody>
          <a:bodyPr wrap="square" lIns="45720" rIns="45720" rtlCol="0" anchor="t" anchorCtr="0">
            <a:noAutofit/>
          </a:bodyPr>
          <a:lstStyle>
            <a:lvl1pPr>
              <a:defRPr lang="en-US" sz="1999" b="0" dirty="0" smtClean="0">
                <a:solidFill>
                  <a:srgbClr val="004875"/>
                </a:solidFill>
              </a:defRPr>
            </a:lvl1pPr>
          </a:lstStyle>
          <a:p>
            <a:pPr lvl="0" defTabSz="914126">
              <a:spcAft>
                <a:spcPts val="300"/>
              </a:spcAft>
            </a:pPr>
            <a:r>
              <a:rPr lang="en-US" dirty="0"/>
              <a:t>Edit Master text</a:t>
            </a:r>
          </a:p>
        </p:txBody>
      </p:sp>
      <p:sp>
        <p:nvSpPr>
          <p:cNvPr id="15" name="Picture Placeholder 10">
            <a:extLst>
              <a:ext uri="{FF2B5EF4-FFF2-40B4-BE49-F238E27FC236}">
                <a16:creationId xmlns:a16="http://schemas.microsoft.com/office/drawing/2014/main" id="{EB7E683C-91F3-449D-9519-DB3605B8385B}"/>
              </a:ext>
            </a:extLst>
          </p:cNvPr>
          <p:cNvSpPr>
            <a:spLocks noGrp="1"/>
          </p:cNvSpPr>
          <p:nvPr>
            <p:ph type="pic" sz="quarter" idx="20"/>
          </p:nvPr>
        </p:nvSpPr>
        <p:spPr>
          <a:xfrm>
            <a:off x="7389477" y="2680093"/>
            <a:ext cx="1520113" cy="1515835"/>
          </a:xfrm>
        </p:spPr>
        <p:txBody>
          <a:bodyPr/>
          <a:lstStyle/>
          <a:p>
            <a:endParaRPr lang="en-US" dirty="0"/>
          </a:p>
        </p:txBody>
      </p:sp>
      <p:sp>
        <p:nvSpPr>
          <p:cNvPr id="22" name="Picture Placeholder 10">
            <a:extLst>
              <a:ext uri="{FF2B5EF4-FFF2-40B4-BE49-F238E27FC236}">
                <a16:creationId xmlns:a16="http://schemas.microsoft.com/office/drawing/2014/main" id="{576AB3B4-C874-42EB-AEE7-A8D32DEF98E3}"/>
              </a:ext>
            </a:extLst>
          </p:cNvPr>
          <p:cNvSpPr>
            <a:spLocks noGrp="1"/>
          </p:cNvSpPr>
          <p:nvPr>
            <p:ph type="pic" sz="quarter" idx="25"/>
          </p:nvPr>
        </p:nvSpPr>
        <p:spPr>
          <a:xfrm>
            <a:off x="7389476" y="4251053"/>
            <a:ext cx="1520113" cy="1515835"/>
          </a:xfrm>
        </p:spPr>
        <p:txBody>
          <a:bodyPr/>
          <a:lstStyle/>
          <a:p>
            <a:endParaRPr lang="en-US" dirty="0"/>
          </a:p>
        </p:txBody>
      </p:sp>
      <p:sp>
        <p:nvSpPr>
          <p:cNvPr id="23" name="Picture Placeholder 10">
            <a:extLst>
              <a:ext uri="{FF2B5EF4-FFF2-40B4-BE49-F238E27FC236}">
                <a16:creationId xmlns:a16="http://schemas.microsoft.com/office/drawing/2014/main" id="{24129921-CA26-4CE6-B994-966E18622107}"/>
              </a:ext>
            </a:extLst>
          </p:cNvPr>
          <p:cNvSpPr>
            <a:spLocks noGrp="1"/>
          </p:cNvSpPr>
          <p:nvPr>
            <p:ph type="pic" sz="quarter" idx="26"/>
          </p:nvPr>
        </p:nvSpPr>
        <p:spPr>
          <a:xfrm>
            <a:off x="8985771" y="2680093"/>
            <a:ext cx="1520113" cy="1515835"/>
          </a:xfrm>
        </p:spPr>
        <p:txBody>
          <a:bodyPr/>
          <a:lstStyle/>
          <a:p>
            <a:endParaRPr lang="en-US" dirty="0"/>
          </a:p>
        </p:txBody>
      </p:sp>
      <p:sp>
        <p:nvSpPr>
          <p:cNvPr id="24" name="Picture Placeholder 10">
            <a:extLst>
              <a:ext uri="{FF2B5EF4-FFF2-40B4-BE49-F238E27FC236}">
                <a16:creationId xmlns:a16="http://schemas.microsoft.com/office/drawing/2014/main" id="{075BBAA3-1C19-4B1D-B55D-57CDA52CD580}"/>
              </a:ext>
            </a:extLst>
          </p:cNvPr>
          <p:cNvSpPr>
            <a:spLocks noGrp="1"/>
          </p:cNvSpPr>
          <p:nvPr>
            <p:ph type="pic" sz="quarter" idx="27"/>
          </p:nvPr>
        </p:nvSpPr>
        <p:spPr>
          <a:xfrm>
            <a:off x="8985770" y="4251053"/>
            <a:ext cx="1520113" cy="1515835"/>
          </a:xfrm>
        </p:spPr>
        <p:txBody>
          <a:bodyPr/>
          <a:lstStyle/>
          <a:p>
            <a:endParaRPr lang="en-US" dirty="0"/>
          </a:p>
        </p:txBody>
      </p:sp>
      <p:sp>
        <p:nvSpPr>
          <p:cNvPr id="30" name="Text Placeholder 13">
            <a:extLst>
              <a:ext uri="{FF2B5EF4-FFF2-40B4-BE49-F238E27FC236}">
                <a16:creationId xmlns:a16="http://schemas.microsoft.com/office/drawing/2014/main" id="{0810F247-E66D-4839-A69D-E3D16B523CC4}"/>
              </a:ext>
            </a:extLst>
          </p:cNvPr>
          <p:cNvSpPr>
            <a:spLocks noGrp="1"/>
          </p:cNvSpPr>
          <p:nvPr>
            <p:ph type="body" sz="quarter" idx="28"/>
          </p:nvPr>
        </p:nvSpPr>
        <p:spPr>
          <a:xfrm>
            <a:off x="7389475" y="5777072"/>
            <a:ext cx="2232287" cy="457200"/>
          </a:xfrm>
          <a:noFill/>
        </p:spPr>
        <p:txBody>
          <a:bodyPr wrap="square" lIns="45720" rIns="45720" rtlCol="0" anchor="t" anchorCtr="0">
            <a:noAutofit/>
          </a:bodyPr>
          <a:lstStyle>
            <a:lvl1pPr>
              <a:defRPr lang="en-US" sz="1999" b="0" dirty="0" smtClean="0">
                <a:solidFill>
                  <a:srgbClr val="004875"/>
                </a:solidFill>
              </a:defRPr>
            </a:lvl1pPr>
          </a:lstStyle>
          <a:p>
            <a:pPr lvl="0" defTabSz="914126">
              <a:spcAft>
                <a:spcPts val="300"/>
              </a:spcAft>
            </a:pPr>
            <a:r>
              <a:rPr lang="en-US" dirty="0"/>
              <a:t>Edit Master text</a:t>
            </a:r>
          </a:p>
        </p:txBody>
      </p:sp>
      <p:pic>
        <p:nvPicPr>
          <p:cNvPr id="2" name="Picture 1">
            <a:extLst>
              <a:ext uri="{FF2B5EF4-FFF2-40B4-BE49-F238E27FC236}">
                <a16:creationId xmlns:a16="http://schemas.microsoft.com/office/drawing/2014/main" id="{B49BCB01-5781-455F-8930-0AE2BE72A433}"/>
              </a:ext>
            </a:extLst>
          </p:cNvPr>
          <p:cNvPicPr>
            <a:picLocks noChangeAspect="1"/>
          </p:cNvPicPr>
          <p:nvPr userDrawn="1"/>
        </p:nvPicPr>
        <p:blipFill>
          <a:blip r:embed="rId2"/>
          <a:stretch>
            <a:fillRect/>
          </a:stretch>
        </p:blipFill>
        <p:spPr>
          <a:xfrm>
            <a:off x="5164781" y="3796744"/>
            <a:ext cx="1539073" cy="1003856"/>
          </a:xfrm>
          <a:prstGeom prst="rect">
            <a:avLst/>
          </a:prstGeom>
        </p:spPr>
      </p:pic>
      <p:sp>
        <p:nvSpPr>
          <p:cNvPr id="16" name="Picture Placeholder 8">
            <a:extLst>
              <a:ext uri="{FF2B5EF4-FFF2-40B4-BE49-F238E27FC236}">
                <a16:creationId xmlns:a16="http://schemas.microsoft.com/office/drawing/2014/main" id="{B00D28DE-E8A9-5B48-8099-19BB533D9E90}"/>
              </a:ext>
            </a:extLst>
          </p:cNvPr>
          <p:cNvSpPr>
            <a:spLocks noGrp="1"/>
          </p:cNvSpPr>
          <p:nvPr>
            <p:ph type="pic" sz="quarter" idx="12"/>
          </p:nvPr>
        </p:nvSpPr>
        <p:spPr>
          <a:xfrm>
            <a:off x="-7342" y="1"/>
            <a:ext cx="2801227" cy="2517835"/>
          </a:xfrm>
        </p:spPr>
        <p:txBody>
          <a:bodyPr/>
          <a:lstStyle/>
          <a:p>
            <a:endParaRPr lang="en-US"/>
          </a:p>
        </p:txBody>
      </p:sp>
      <p:sp>
        <p:nvSpPr>
          <p:cNvPr id="13" name="Text Placeholder 35">
            <a:extLst>
              <a:ext uri="{FF2B5EF4-FFF2-40B4-BE49-F238E27FC236}">
                <a16:creationId xmlns:a16="http://schemas.microsoft.com/office/drawing/2014/main" id="{0CAEADCF-4168-5342-B822-EE9ADC9F93AF}"/>
              </a:ext>
            </a:extLst>
          </p:cNvPr>
          <p:cNvSpPr>
            <a:spLocks noGrp="1"/>
          </p:cNvSpPr>
          <p:nvPr>
            <p:ph type="body" sz="quarter" idx="17"/>
          </p:nvPr>
        </p:nvSpPr>
        <p:spPr>
          <a:xfrm>
            <a:off x="3428107" y="420688"/>
            <a:ext cx="7846556" cy="722313"/>
          </a:xfrm>
        </p:spPr>
        <p:txBody>
          <a:bodyPr>
            <a:noAutofit/>
          </a:bodyPr>
          <a:lstStyle>
            <a:lvl1pPr>
              <a:defRPr sz="3599" b="0" spc="-150">
                <a:solidFill>
                  <a:schemeClr val="bg1"/>
                </a:solidFill>
              </a:defRPr>
            </a:lvl1pPr>
            <a:lvl2pPr>
              <a:defRPr sz="3599" b="1" spc="-150">
                <a:solidFill>
                  <a:schemeClr val="bg1"/>
                </a:solidFill>
              </a:defRPr>
            </a:lvl2pPr>
            <a:lvl3pPr>
              <a:defRPr sz="3599" b="1" spc="-150">
                <a:solidFill>
                  <a:schemeClr val="bg1"/>
                </a:solidFill>
              </a:defRPr>
            </a:lvl3pPr>
            <a:lvl4pPr>
              <a:defRPr sz="3599" b="1" spc="-150">
                <a:solidFill>
                  <a:schemeClr val="bg1"/>
                </a:solidFill>
              </a:defRPr>
            </a:lvl4pPr>
            <a:lvl5pPr>
              <a:defRPr sz="3599" b="1" spc="-150">
                <a:solidFill>
                  <a:schemeClr val="bg1"/>
                </a:solidFill>
              </a:defRPr>
            </a:lvl5pPr>
          </a:lstStyle>
          <a:p>
            <a:pPr lvl="0"/>
            <a:r>
              <a:rPr lang="en-US" dirty="0"/>
              <a:t>Edit Master text styles</a:t>
            </a:r>
          </a:p>
        </p:txBody>
      </p:sp>
      <p:sp>
        <p:nvSpPr>
          <p:cNvPr id="14" name="Text Placeholder 35">
            <a:extLst>
              <a:ext uri="{FF2B5EF4-FFF2-40B4-BE49-F238E27FC236}">
                <a16:creationId xmlns:a16="http://schemas.microsoft.com/office/drawing/2014/main" id="{67EE05C2-9870-EA42-AE97-33EEBEC6CE33}"/>
              </a:ext>
            </a:extLst>
          </p:cNvPr>
          <p:cNvSpPr>
            <a:spLocks noGrp="1"/>
          </p:cNvSpPr>
          <p:nvPr>
            <p:ph type="body" sz="quarter" idx="18"/>
          </p:nvPr>
        </p:nvSpPr>
        <p:spPr>
          <a:xfrm>
            <a:off x="3395613" y="1408340"/>
            <a:ext cx="7846556" cy="847471"/>
          </a:xfrm>
        </p:spPr>
        <p:txBody>
          <a:bodyPr>
            <a:noAutofit/>
          </a:bodyPr>
          <a:lstStyle>
            <a:lvl1pPr>
              <a:defRPr sz="2399" b="0" spc="0">
                <a:solidFill>
                  <a:schemeClr val="bg1"/>
                </a:solidFill>
              </a:defRPr>
            </a:lvl1pPr>
            <a:lvl2pPr>
              <a:defRPr sz="2399" b="0" spc="0">
                <a:solidFill>
                  <a:schemeClr val="bg1"/>
                </a:solidFill>
              </a:defRPr>
            </a:lvl2pPr>
            <a:lvl3pPr>
              <a:defRPr sz="2399" b="0" spc="0">
                <a:solidFill>
                  <a:schemeClr val="bg1"/>
                </a:solidFill>
              </a:defRPr>
            </a:lvl3pPr>
            <a:lvl4pPr>
              <a:defRPr sz="2399" b="0" spc="0">
                <a:solidFill>
                  <a:schemeClr val="bg1"/>
                </a:solidFill>
              </a:defRPr>
            </a:lvl4pPr>
            <a:lvl5pPr>
              <a:defRPr sz="2399" b="0" spc="0">
                <a:solidFill>
                  <a:schemeClr val="bg1"/>
                </a:solidFill>
              </a:defRPr>
            </a:lvl5pPr>
          </a:lstStyle>
          <a:p>
            <a:pPr lvl="0"/>
            <a:r>
              <a:rPr lang="en-US" dirty="0"/>
              <a:t>Edit Master text styles</a:t>
            </a:r>
          </a:p>
        </p:txBody>
      </p:sp>
      <p:cxnSp>
        <p:nvCxnSpPr>
          <p:cNvPr id="17" name="Straight Connector 16">
            <a:extLst>
              <a:ext uri="{FF2B5EF4-FFF2-40B4-BE49-F238E27FC236}">
                <a16:creationId xmlns:a16="http://schemas.microsoft.com/office/drawing/2014/main" id="{D28D4132-F9EB-964E-B04B-AED98BF4E8B0}"/>
              </a:ext>
            </a:extLst>
          </p:cNvPr>
          <p:cNvCxnSpPr>
            <a:cxnSpLocks/>
          </p:cNvCxnSpPr>
          <p:nvPr userDrawn="1"/>
        </p:nvCxnSpPr>
        <p:spPr>
          <a:xfrm>
            <a:off x="3461965" y="1238150"/>
            <a:ext cx="769419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30504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2C8953C3-095F-42EE-9A69-02895100EF3C}"/>
              </a:ext>
            </a:extLst>
          </p:cNvPr>
          <p:cNvSpPr>
            <a:spLocks noGrp="1"/>
          </p:cNvSpPr>
          <p:nvPr>
            <p:ph type="pic" sz="quarter" idx="13"/>
          </p:nvPr>
        </p:nvSpPr>
        <p:spPr>
          <a:xfrm>
            <a:off x="3001475" y="3046382"/>
            <a:ext cx="2629381" cy="1981200"/>
          </a:xfrm>
        </p:spPr>
        <p:txBody>
          <a:bodyPr/>
          <a:lstStyle/>
          <a:p>
            <a:endParaRPr lang="en-US"/>
          </a:p>
        </p:txBody>
      </p:sp>
      <p:sp>
        <p:nvSpPr>
          <p:cNvPr id="38" name="Text Placeholder 13">
            <a:extLst>
              <a:ext uri="{FF2B5EF4-FFF2-40B4-BE49-F238E27FC236}">
                <a16:creationId xmlns:a16="http://schemas.microsoft.com/office/drawing/2014/main" id="{E207E100-FC09-45EF-923A-7E3B184DE716}"/>
              </a:ext>
            </a:extLst>
          </p:cNvPr>
          <p:cNvSpPr>
            <a:spLocks noGrp="1"/>
          </p:cNvSpPr>
          <p:nvPr>
            <p:ph type="body" sz="quarter" idx="19"/>
          </p:nvPr>
        </p:nvSpPr>
        <p:spPr>
          <a:xfrm>
            <a:off x="3001475" y="5181600"/>
            <a:ext cx="2629380" cy="838200"/>
          </a:xfrm>
          <a:noFill/>
        </p:spPr>
        <p:txBody>
          <a:bodyPr wrap="square" lIns="45720" rIns="45720" rtlCol="0" anchor="t" anchorCtr="0">
            <a:noAutofit/>
          </a:bodyPr>
          <a:lstStyle>
            <a:lvl1pPr>
              <a:defRPr lang="en-US" sz="1999" b="0" dirty="0" smtClean="0">
                <a:solidFill>
                  <a:srgbClr val="004875"/>
                </a:solidFill>
              </a:defRPr>
            </a:lvl1pPr>
          </a:lstStyle>
          <a:p>
            <a:pPr lvl="0" defTabSz="914126">
              <a:spcAft>
                <a:spcPts val="300"/>
              </a:spcAft>
            </a:pPr>
            <a:r>
              <a:rPr lang="en-US" dirty="0"/>
              <a:t>Edit Master text styles</a:t>
            </a:r>
          </a:p>
        </p:txBody>
      </p:sp>
      <p:sp>
        <p:nvSpPr>
          <p:cNvPr id="16" name="Picture Placeholder 10">
            <a:extLst>
              <a:ext uri="{FF2B5EF4-FFF2-40B4-BE49-F238E27FC236}">
                <a16:creationId xmlns:a16="http://schemas.microsoft.com/office/drawing/2014/main" id="{3762909D-4C5A-44BA-A7F5-93C1AE27E66B}"/>
              </a:ext>
            </a:extLst>
          </p:cNvPr>
          <p:cNvSpPr>
            <a:spLocks noGrp="1"/>
          </p:cNvSpPr>
          <p:nvPr>
            <p:ph type="pic" sz="quarter" idx="22"/>
          </p:nvPr>
        </p:nvSpPr>
        <p:spPr>
          <a:xfrm>
            <a:off x="6131337" y="3050306"/>
            <a:ext cx="2629381" cy="1981200"/>
          </a:xfrm>
        </p:spPr>
        <p:txBody>
          <a:bodyPr/>
          <a:lstStyle/>
          <a:p>
            <a:endParaRPr lang="en-US"/>
          </a:p>
        </p:txBody>
      </p:sp>
      <p:sp>
        <p:nvSpPr>
          <p:cNvPr id="17" name="Picture Placeholder 10">
            <a:extLst>
              <a:ext uri="{FF2B5EF4-FFF2-40B4-BE49-F238E27FC236}">
                <a16:creationId xmlns:a16="http://schemas.microsoft.com/office/drawing/2014/main" id="{10B39156-0299-4627-AD4A-278CC1DF18E1}"/>
              </a:ext>
            </a:extLst>
          </p:cNvPr>
          <p:cNvSpPr>
            <a:spLocks noGrp="1"/>
          </p:cNvSpPr>
          <p:nvPr>
            <p:ph type="pic" sz="quarter" idx="23"/>
          </p:nvPr>
        </p:nvSpPr>
        <p:spPr>
          <a:xfrm>
            <a:off x="9254723" y="3046382"/>
            <a:ext cx="2629381" cy="1981200"/>
          </a:xfrm>
        </p:spPr>
        <p:txBody>
          <a:bodyPr/>
          <a:lstStyle/>
          <a:p>
            <a:endParaRPr lang="en-US"/>
          </a:p>
        </p:txBody>
      </p:sp>
      <p:sp>
        <p:nvSpPr>
          <p:cNvPr id="18" name="Text Placeholder 13">
            <a:extLst>
              <a:ext uri="{FF2B5EF4-FFF2-40B4-BE49-F238E27FC236}">
                <a16:creationId xmlns:a16="http://schemas.microsoft.com/office/drawing/2014/main" id="{0C2DFF91-8571-4A02-92DF-18DD519B7850}"/>
              </a:ext>
            </a:extLst>
          </p:cNvPr>
          <p:cNvSpPr>
            <a:spLocks noGrp="1"/>
          </p:cNvSpPr>
          <p:nvPr>
            <p:ph type="body" sz="quarter" idx="24"/>
          </p:nvPr>
        </p:nvSpPr>
        <p:spPr>
          <a:xfrm>
            <a:off x="9254725" y="5181600"/>
            <a:ext cx="2629380" cy="838200"/>
          </a:xfrm>
          <a:noFill/>
        </p:spPr>
        <p:txBody>
          <a:bodyPr wrap="square" lIns="45720" rIns="45720" rtlCol="0" anchor="t" anchorCtr="0">
            <a:noAutofit/>
          </a:bodyPr>
          <a:lstStyle>
            <a:lvl1pPr>
              <a:defRPr lang="en-US" sz="1999" b="0" dirty="0" smtClean="0">
                <a:solidFill>
                  <a:srgbClr val="004875"/>
                </a:solidFill>
              </a:defRPr>
            </a:lvl1pPr>
          </a:lstStyle>
          <a:p>
            <a:pPr lvl="0" defTabSz="914126">
              <a:spcAft>
                <a:spcPts val="300"/>
              </a:spcAft>
            </a:pPr>
            <a:r>
              <a:rPr lang="en-US" dirty="0"/>
              <a:t>Edit Master text styles</a:t>
            </a:r>
          </a:p>
        </p:txBody>
      </p:sp>
      <p:sp>
        <p:nvSpPr>
          <p:cNvPr id="20" name="Text Placeholder 13">
            <a:extLst>
              <a:ext uri="{FF2B5EF4-FFF2-40B4-BE49-F238E27FC236}">
                <a16:creationId xmlns:a16="http://schemas.microsoft.com/office/drawing/2014/main" id="{3AE7DE0B-71AD-409C-81F3-5017DFA2BAB4}"/>
              </a:ext>
            </a:extLst>
          </p:cNvPr>
          <p:cNvSpPr>
            <a:spLocks noGrp="1"/>
          </p:cNvSpPr>
          <p:nvPr>
            <p:ph type="body" sz="quarter" idx="25"/>
          </p:nvPr>
        </p:nvSpPr>
        <p:spPr>
          <a:xfrm>
            <a:off x="6131337" y="5181600"/>
            <a:ext cx="2629380" cy="838200"/>
          </a:xfrm>
          <a:noFill/>
        </p:spPr>
        <p:txBody>
          <a:bodyPr wrap="square" lIns="45720" rIns="45720" rtlCol="0" anchor="t" anchorCtr="0">
            <a:noAutofit/>
          </a:bodyPr>
          <a:lstStyle>
            <a:lvl1pPr>
              <a:defRPr lang="en-US" sz="1999" b="0" dirty="0" smtClean="0">
                <a:solidFill>
                  <a:srgbClr val="004875"/>
                </a:solidFill>
              </a:defRPr>
            </a:lvl1pPr>
          </a:lstStyle>
          <a:p>
            <a:pPr lvl="0" defTabSz="914126">
              <a:spcAft>
                <a:spcPts val="300"/>
              </a:spcAft>
            </a:pPr>
            <a:r>
              <a:rPr lang="en-US" dirty="0"/>
              <a:t>Edit Master text styles</a:t>
            </a:r>
          </a:p>
        </p:txBody>
      </p:sp>
      <p:sp>
        <p:nvSpPr>
          <p:cNvPr id="15" name="Picture Placeholder 8">
            <a:extLst>
              <a:ext uri="{FF2B5EF4-FFF2-40B4-BE49-F238E27FC236}">
                <a16:creationId xmlns:a16="http://schemas.microsoft.com/office/drawing/2014/main" id="{36F05759-B6F3-CC4E-9144-284D1641C21E}"/>
              </a:ext>
            </a:extLst>
          </p:cNvPr>
          <p:cNvSpPr>
            <a:spLocks noGrp="1"/>
          </p:cNvSpPr>
          <p:nvPr>
            <p:ph type="pic" sz="quarter" idx="12"/>
          </p:nvPr>
        </p:nvSpPr>
        <p:spPr>
          <a:xfrm>
            <a:off x="-7342" y="0"/>
            <a:ext cx="2801227" cy="6294120"/>
          </a:xfrm>
        </p:spPr>
        <p:txBody>
          <a:bodyPr/>
          <a:lstStyle/>
          <a:p>
            <a:endParaRPr lang="en-US"/>
          </a:p>
        </p:txBody>
      </p:sp>
      <p:sp>
        <p:nvSpPr>
          <p:cNvPr id="22" name="Rectangle 21">
            <a:extLst>
              <a:ext uri="{FF2B5EF4-FFF2-40B4-BE49-F238E27FC236}">
                <a16:creationId xmlns:a16="http://schemas.microsoft.com/office/drawing/2014/main" id="{D746948D-92C0-C243-B598-EDF316076BD8}"/>
              </a:ext>
            </a:extLst>
          </p:cNvPr>
          <p:cNvSpPr/>
          <p:nvPr userDrawn="1"/>
        </p:nvSpPr>
        <p:spPr>
          <a:xfrm>
            <a:off x="2971026" y="1"/>
            <a:ext cx="9217799" cy="2517835"/>
          </a:xfrm>
          <a:prstGeom prst="rect">
            <a:avLst/>
          </a:prstGeom>
          <a:solidFill>
            <a:srgbClr val="004875"/>
          </a:solidFill>
          <a:ln>
            <a:solidFill>
              <a:srgbClr val="004875"/>
            </a:solidFill>
          </a:ln>
        </p:spPr>
        <p:style>
          <a:lnRef idx="2">
            <a:schemeClr val="accent1"/>
          </a:lnRef>
          <a:fillRef idx="1">
            <a:schemeClr val="lt1"/>
          </a:fillRef>
          <a:effectRef idx="0">
            <a:schemeClr val="accent1"/>
          </a:effectRef>
          <a:fontRef idx="minor">
            <a:schemeClr val="dk1"/>
          </a:fontRef>
        </p:style>
        <p:txBody>
          <a:bodyPr lIns="45708" rIns="45708" rtlCol="0" anchor="ctr">
            <a:noAutofit/>
          </a:bodyPr>
          <a:lstStyle/>
          <a:p>
            <a:pPr algn="ctr">
              <a:spcAft>
                <a:spcPts val="300"/>
              </a:spcAft>
            </a:pPr>
            <a:endParaRPr lang="en-US" sz="1799" dirty="0">
              <a:latin typeface="Calibri" panose="020F0502020204030204" pitchFamily="34" charset="0"/>
            </a:endParaRPr>
          </a:p>
        </p:txBody>
      </p:sp>
      <p:sp>
        <p:nvSpPr>
          <p:cNvPr id="23" name="Text Placeholder 35">
            <a:extLst>
              <a:ext uri="{FF2B5EF4-FFF2-40B4-BE49-F238E27FC236}">
                <a16:creationId xmlns:a16="http://schemas.microsoft.com/office/drawing/2014/main" id="{4DFB3F7C-3602-E24E-93C6-941EAF373426}"/>
              </a:ext>
            </a:extLst>
          </p:cNvPr>
          <p:cNvSpPr>
            <a:spLocks noGrp="1"/>
          </p:cNvSpPr>
          <p:nvPr>
            <p:ph type="body" sz="quarter" idx="17"/>
          </p:nvPr>
        </p:nvSpPr>
        <p:spPr>
          <a:xfrm>
            <a:off x="3428107" y="420688"/>
            <a:ext cx="7846556" cy="722313"/>
          </a:xfrm>
        </p:spPr>
        <p:txBody>
          <a:bodyPr>
            <a:noAutofit/>
          </a:bodyPr>
          <a:lstStyle>
            <a:lvl1pPr>
              <a:defRPr sz="3599" b="0" spc="-150">
                <a:solidFill>
                  <a:schemeClr val="bg1"/>
                </a:solidFill>
              </a:defRPr>
            </a:lvl1pPr>
            <a:lvl2pPr>
              <a:defRPr sz="3599" b="1" spc="-150">
                <a:solidFill>
                  <a:schemeClr val="bg1"/>
                </a:solidFill>
              </a:defRPr>
            </a:lvl2pPr>
            <a:lvl3pPr>
              <a:defRPr sz="3599" b="1" spc="-150">
                <a:solidFill>
                  <a:schemeClr val="bg1"/>
                </a:solidFill>
              </a:defRPr>
            </a:lvl3pPr>
            <a:lvl4pPr>
              <a:defRPr sz="3599" b="1" spc="-150">
                <a:solidFill>
                  <a:schemeClr val="bg1"/>
                </a:solidFill>
              </a:defRPr>
            </a:lvl4pPr>
            <a:lvl5pPr>
              <a:defRPr sz="3599" b="1" spc="-150">
                <a:solidFill>
                  <a:schemeClr val="bg1"/>
                </a:solidFill>
              </a:defRPr>
            </a:lvl5pPr>
          </a:lstStyle>
          <a:p>
            <a:pPr lvl="0"/>
            <a:r>
              <a:rPr lang="en-US" dirty="0"/>
              <a:t>Edit Master text styles</a:t>
            </a:r>
          </a:p>
        </p:txBody>
      </p:sp>
      <p:sp>
        <p:nvSpPr>
          <p:cNvPr id="24" name="Text Placeholder 35">
            <a:extLst>
              <a:ext uri="{FF2B5EF4-FFF2-40B4-BE49-F238E27FC236}">
                <a16:creationId xmlns:a16="http://schemas.microsoft.com/office/drawing/2014/main" id="{95F3D769-447D-5341-AE92-CC42F084247C}"/>
              </a:ext>
            </a:extLst>
          </p:cNvPr>
          <p:cNvSpPr>
            <a:spLocks noGrp="1"/>
          </p:cNvSpPr>
          <p:nvPr>
            <p:ph type="body" sz="quarter" idx="18"/>
          </p:nvPr>
        </p:nvSpPr>
        <p:spPr>
          <a:xfrm>
            <a:off x="3395613" y="1406683"/>
            <a:ext cx="7846556" cy="847471"/>
          </a:xfrm>
        </p:spPr>
        <p:txBody>
          <a:bodyPr>
            <a:noAutofit/>
          </a:bodyPr>
          <a:lstStyle>
            <a:lvl1pPr>
              <a:defRPr sz="2399" b="0" spc="0">
                <a:solidFill>
                  <a:schemeClr val="bg1"/>
                </a:solidFill>
              </a:defRPr>
            </a:lvl1pPr>
            <a:lvl2pPr>
              <a:defRPr sz="2399" b="0" spc="0">
                <a:solidFill>
                  <a:schemeClr val="bg1"/>
                </a:solidFill>
              </a:defRPr>
            </a:lvl2pPr>
            <a:lvl3pPr>
              <a:defRPr sz="2399" b="0" spc="0">
                <a:solidFill>
                  <a:schemeClr val="bg1"/>
                </a:solidFill>
              </a:defRPr>
            </a:lvl3pPr>
            <a:lvl4pPr>
              <a:defRPr sz="2399" b="0" spc="0">
                <a:solidFill>
                  <a:schemeClr val="bg1"/>
                </a:solidFill>
              </a:defRPr>
            </a:lvl4pPr>
            <a:lvl5pPr>
              <a:defRPr sz="2399" b="0" spc="0">
                <a:solidFill>
                  <a:schemeClr val="bg1"/>
                </a:solidFill>
              </a:defRPr>
            </a:lvl5pPr>
          </a:lstStyle>
          <a:p>
            <a:pPr lvl="0"/>
            <a:r>
              <a:rPr lang="en-US" dirty="0"/>
              <a:t>Edit Master text styles</a:t>
            </a:r>
          </a:p>
        </p:txBody>
      </p:sp>
      <p:cxnSp>
        <p:nvCxnSpPr>
          <p:cNvPr id="25" name="Straight Connector 24">
            <a:extLst>
              <a:ext uri="{FF2B5EF4-FFF2-40B4-BE49-F238E27FC236}">
                <a16:creationId xmlns:a16="http://schemas.microsoft.com/office/drawing/2014/main" id="{422BAB99-B9F7-574A-91E5-C4C327A287F0}"/>
              </a:ext>
            </a:extLst>
          </p:cNvPr>
          <p:cNvCxnSpPr>
            <a:cxnSpLocks/>
          </p:cNvCxnSpPr>
          <p:nvPr userDrawn="1"/>
        </p:nvCxnSpPr>
        <p:spPr>
          <a:xfrm>
            <a:off x="3461965" y="1238150"/>
            <a:ext cx="769419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6944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88B3E11-AD36-4F97-B219-CAC05624A5D9}"/>
              </a:ext>
            </a:extLst>
          </p:cNvPr>
          <p:cNvSpPr/>
          <p:nvPr userDrawn="1"/>
        </p:nvSpPr>
        <p:spPr>
          <a:xfrm>
            <a:off x="-9695" y="3733800"/>
            <a:ext cx="12188825" cy="2560320"/>
          </a:xfrm>
          <a:prstGeom prst="rect">
            <a:avLst/>
          </a:prstGeom>
          <a:solidFill>
            <a:srgbClr val="004875"/>
          </a:solidFill>
          <a:ln>
            <a:solidFill>
              <a:srgbClr val="004875"/>
            </a:solidFill>
          </a:ln>
        </p:spPr>
        <p:style>
          <a:lnRef idx="2">
            <a:schemeClr val="accent1"/>
          </a:lnRef>
          <a:fillRef idx="1">
            <a:schemeClr val="lt1"/>
          </a:fillRef>
          <a:effectRef idx="0">
            <a:schemeClr val="accent1"/>
          </a:effectRef>
          <a:fontRef idx="minor">
            <a:schemeClr val="dk1"/>
          </a:fontRef>
        </p:style>
        <p:txBody>
          <a:bodyPr lIns="45708" rIns="45708" rtlCol="0" anchor="ctr">
            <a:noAutofit/>
          </a:bodyPr>
          <a:lstStyle/>
          <a:p>
            <a:pPr algn="ctr">
              <a:spcAft>
                <a:spcPts val="300"/>
              </a:spcAft>
            </a:pPr>
            <a:endParaRPr lang="en-US" sz="1799" dirty="0">
              <a:latin typeface="Calibri" panose="020F0502020204030204" pitchFamily="34" charset="0"/>
            </a:endParaRPr>
          </a:p>
        </p:txBody>
      </p:sp>
      <p:sp>
        <p:nvSpPr>
          <p:cNvPr id="36" name="Text Placeholder 35">
            <a:extLst>
              <a:ext uri="{FF2B5EF4-FFF2-40B4-BE49-F238E27FC236}">
                <a16:creationId xmlns:a16="http://schemas.microsoft.com/office/drawing/2014/main" id="{3AEFF514-3864-439D-BB3B-133A30D3A244}"/>
              </a:ext>
            </a:extLst>
          </p:cNvPr>
          <p:cNvSpPr>
            <a:spLocks noGrp="1"/>
          </p:cNvSpPr>
          <p:nvPr>
            <p:ph type="body" sz="quarter" idx="17"/>
          </p:nvPr>
        </p:nvSpPr>
        <p:spPr>
          <a:xfrm>
            <a:off x="718115" y="4159340"/>
            <a:ext cx="10785089" cy="722313"/>
          </a:xfrm>
        </p:spPr>
        <p:txBody>
          <a:bodyPr>
            <a:noAutofit/>
          </a:bodyPr>
          <a:lstStyle>
            <a:lvl1pPr>
              <a:defRPr sz="3599" b="0" spc="-150">
                <a:solidFill>
                  <a:schemeClr val="bg1"/>
                </a:solidFill>
              </a:defRPr>
            </a:lvl1pPr>
            <a:lvl2pPr>
              <a:defRPr sz="3599" b="1" spc="-150">
                <a:solidFill>
                  <a:schemeClr val="bg1"/>
                </a:solidFill>
              </a:defRPr>
            </a:lvl2pPr>
            <a:lvl3pPr>
              <a:defRPr sz="3599" b="1" spc="-150">
                <a:solidFill>
                  <a:schemeClr val="bg1"/>
                </a:solidFill>
              </a:defRPr>
            </a:lvl3pPr>
            <a:lvl4pPr>
              <a:defRPr sz="3599" b="1" spc="-150">
                <a:solidFill>
                  <a:schemeClr val="bg1"/>
                </a:solidFill>
              </a:defRPr>
            </a:lvl4pPr>
            <a:lvl5pPr>
              <a:defRPr sz="3599" b="1" spc="-150">
                <a:solidFill>
                  <a:schemeClr val="bg1"/>
                </a:solidFill>
              </a:defRPr>
            </a:lvl5pPr>
          </a:lstStyle>
          <a:p>
            <a:pPr lvl="0"/>
            <a:endParaRPr lang="en-US" dirty="0"/>
          </a:p>
        </p:txBody>
      </p:sp>
      <p:sp>
        <p:nvSpPr>
          <p:cNvPr id="37" name="Text Placeholder 35">
            <a:extLst>
              <a:ext uri="{FF2B5EF4-FFF2-40B4-BE49-F238E27FC236}">
                <a16:creationId xmlns:a16="http://schemas.microsoft.com/office/drawing/2014/main" id="{02A4E3BC-595C-40A8-B305-409CEC422560}"/>
              </a:ext>
            </a:extLst>
          </p:cNvPr>
          <p:cNvSpPr>
            <a:spLocks noGrp="1"/>
          </p:cNvSpPr>
          <p:nvPr>
            <p:ph type="body" sz="quarter" idx="18"/>
          </p:nvPr>
        </p:nvSpPr>
        <p:spPr>
          <a:xfrm>
            <a:off x="685620" y="5100982"/>
            <a:ext cx="10785089" cy="847471"/>
          </a:xfrm>
        </p:spPr>
        <p:txBody>
          <a:bodyPr>
            <a:noAutofit/>
          </a:bodyPr>
          <a:lstStyle>
            <a:lvl1pPr>
              <a:defRPr sz="2399" b="0" spc="0">
                <a:solidFill>
                  <a:schemeClr val="bg1"/>
                </a:solidFill>
              </a:defRPr>
            </a:lvl1pPr>
            <a:lvl2pPr>
              <a:defRPr sz="2399" b="0" spc="0">
                <a:solidFill>
                  <a:schemeClr val="bg1"/>
                </a:solidFill>
              </a:defRPr>
            </a:lvl2pPr>
            <a:lvl3pPr>
              <a:defRPr sz="2399" b="0" spc="0">
                <a:solidFill>
                  <a:schemeClr val="bg1"/>
                </a:solidFill>
              </a:defRPr>
            </a:lvl3pPr>
            <a:lvl4pPr>
              <a:defRPr sz="2399" b="0" spc="0">
                <a:solidFill>
                  <a:schemeClr val="bg1"/>
                </a:solidFill>
              </a:defRPr>
            </a:lvl4pPr>
            <a:lvl5pPr>
              <a:defRPr sz="2399" b="0" spc="0">
                <a:solidFill>
                  <a:schemeClr val="bg1"/>
                </a:solidFill>
              </a:defRPr>
            </a:lvl5pPr>
          </a:lstStyle>
          <a:p>
            <a:pPr lvl="0"/>
            <a:endParaRPr lang="en-US" dirty="0"/>
          </a:p>
        </p:txBody>
      </p:sp>
      <p:sp>
        <p:nvSpPr>
          <p:cNvPr id="15" name="Picture Placeholder 10">
            <a:extLst>
              <a:ext uri="{FF2B5EF4-FFF2-40B4-BE49-F238E27FC236}">
                <a16:creationId xmlns:a16="http://schemas.microsoft.com/office/drawing/2014/main" id="{965E55E5-5151-484C-88C4-09DA4F207CF3}"/>
              </a:ext>
            </a:extLst>
          </p:cNvPr>
          <p:cNvSpPr>
            <a:spLocks noGrp="1"/>
          </p:cNvSpPr>
          <p:nvPr>
            <p:ph type="pic" sz="quarter" idx="22"/>
          </p:nvPr>
        </p:nvSpPr>
        <p:spPr>
          <a:xfrm>
            <a:off x="0" y="0"/>
            <a:ext cx="12194919" cy="3611880"/>
          </a:xfrm>
        </p:spPr>
        <p:txBody>
          <a:bodyPr/>
          <a:lstStyle/>
          <a:p>
            <a:endParaRPr lang="en-US" dirty="0"/>
          </a:p>
        </p:txBody>
      </p:sp>
    </p:spTree>
    <p:extLst>
      <p:ext uri="{BB962C8B-B14F-4D97-AF65-F5344CB8AC3E}">
        <p14:creationId xmlns:p14="http://schemas.microsoft.com/office/powerpoint/2010/main" val="36804694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88B3E11-AD36-4F97-B219-CAC05624A5D9}"/>
              </a:ext>
            </a:extLst>
          </p:cNvPr>
          <p:cNvSpPr/>
          <p:nvPr userDrawn="1"/>
        </p:nvSpPr>
        <p:spPr>
          <a:xfrm>
            <a:off x="2971026" y="1"/>
            <a:ext cx="9217799" cy="2517835"/>
          </a:xfrm>
          <a:prstGeom prst="rect">
            <a:avLst/>
          </a:prstGeom>
          <a:solidFill>
            <a:srgbClr val="004875"/>
          </a:solidFill>
          <a:ln>
            <a:solidFill>
              <a:srgbClr val="004875"/>
            </a:solidFill>
          </a:ln>
        </p:spPr>
        <p:style>
          <a:lnRef idx="2">
            <a:schemeClr val="accent1"/>
          </a:lnRef>
          <a:fillRef idx="1">
            <a:schemeClr val="lt1"/>
          </a:fillRef>
          <a:effectRef idx="0">
            <a:schemeClr val="accent1"/>
          </a:effectRef>
          <a:fontRef idx="minor">
            <a:schemeClr val="dk1"/>
          </a:fontRef>
        </p:style>
        <p:txBody>
          <a:bodyPr lIns="45708" rIns="45708" rtlCol="0" anchor="ctr">
            <a:noAutofit/>
          </a:bodyPr>
          <a:lstStyle/>
          <a:p>
            <a:pPr algn="ctr">
              <a:spcAft>
                <a:spcPts val="300"/>
              </a:spcAft>
            </a:pPr>
            <a:endParaRPr lang="en-US" sz="1799" dirty="0">
              <a:latin typeface="Calibri" panose="020F0502020204030204" pitchFamily="34" charset="0"/>
            </a:endParaRPr>
          </a:p>
        </p:txBody>
      </p:sp>
      <p:sp>
        <p:nvSpPr>
          <p:cNvPr id="11" name="Picture Placeholder 10">
            <a:extLst>
              <a:ext uri="{FF2B5EF4-FFF2-40B4-BE49-F238E27FC236}">
                <a16:creationId xmlns:a16="http://schemas.microsoft.com/office/drawing/2014/main" id="{2C8953C3-095F-42EE-9A69-02895100EF3C}"/>
              </a:ext>
            </a:extLst>
          </p:cNvPr>
          <p:cNvSpPr>
            <a:spLocks noGrp="1"/>
          </p:cNvSpPr>
          <p:nvPr>
            <p:ph type="pic" sz="quarter" idx="13"/>
          </p:nvPr>
        </p:nvSpPr>
        <p:spPr>
          <a:xfrm>
            <a:off x="1295062" y="2680093"/>
            <a:ext cx="3199567" cy="3081867"/>
          </a:xfrm>
        </p:spPr>
        <p:txBody>
          <a:bodyPr/>
          <a:lstStyle/>
          <a:p>
            <a:endParaRPr lang="en-US"/>
          </a:p>
        </p:txBody>
      </p:sp>
      <p:sp>
        <p:nvSpPr>
          <p:cNvPr id="36" name="Text Placeholder 35">
            <a:extLst>
              <a:ext uri="{FF2B5EF4-FFF2-40B4-BE49-F238E27FC236}">
                <a16:creationId xmlns:a16="http://schemas.microsoft.com/office/drawing/2014/main" id="{3AEFF514-3864-439D-BB3B-133A30D3A244}"/>
              </a:ext>
            </a:extLst>
          </p:cNvPr>
          <p:cNvSpPr>
            <a:spLocks noGrp="1"/>
          </p:cNvSpPr>
          <p:nvPr>
            <p:ph type="body" sz="quarter" idx="17"/>
          </p:nvPr>
        </p:nvSpPr>
        <p:spPr>
          <a:xfrm>
            <a:off x="3275747" y="762001"/>
            <a:ext cx="7846556" cy="722313"/>
          </a:xfrm>
        </p:spPr>
        <p:txBody>
          <a:bodyPr>
            <a:noAutofit/>
          </a:bodyPr>
          <a:lstStyle>
            <a:lvl1pPr>
              <a:defRPr sz="3999" b="0" spc="-150">
                <a:solidFill>
                  <a:schemeClr val="bg1"/>
                </a:solidFill>
              </a:defRPr>
            </a:lvl1pPr>
            <a:lvl2pPr>
              <a:defRPr sz="3599" b="1" spc="-150">
                <a:solidFill>
                  <a:schemeClr val="bg1"/>
                </a:solidFill>
              </a:defRPr>
            </a:lvl2pPr>
            <a:lvl3pPr>
              <a:defRPr sz="3599" b="1" spc="-150">
                <a:solidFill>
                  <a:schemeClr val="bg1"/>
                </a:solidFill>
              </a:defRPr>
            </a:lvl3pPr>
            <a:lvl4pPr>
              <a:defRPr sz="3599" b="1" spc="-150">
                <a:solidFill>
                  <a:schemeClr val="bg1"/>
                </a:solidFill>
              </a:defRPr>
            </a:lvl4pPr>
            <a:lvl5pPr>
              <a:defRPr sz="3599" b="1" spc="-150">
                <a:solidFill>
                  <a:schemeClr val="bg1"/>
                </a:solidFill>
              </a:defRPr>
            </a:lvl5pPr>
          </a:lstStyle>
          <a:p>
            <a:pPr lvl="0"/>
            <a:r>
              <a:rPr lang="en-US" dirty="0"/>
              <a:t>Edit Master text styles</a:t>
            </a:r>
          </a:p>
        </p:txBody>
      </p:sp>
      <p:sp>
        <p:nvSpPr>
          <p:cNvPr id="38" name="Text Placeholder 13">
            <a:extLst>
              <a:ext uri="{FF2B5EF4-FFF2-40B4-BE49-F238E27FC236}">
                <a16:creationId xmlns:a16="http://schemas.microsoft.com/office/drawing/2014/main" id="{E207E100-FC09-45EF-923A-7E3B184DE716}"/>
              </a:ext>
            </a:extLst>
          </p:cNvPr>
          <p:cNvSpPr>
            <a:spLocks noGrp="1"/>
          </p:cNvSpPr>
          <p:nvPr>
            <p:ph type="body" sz="quarter" idx="19"/>
          </p:nvPr>
        </p:nvSpPr>
        <p:spPr>
          <a:xfrm>
            <a:off x="1295062" y="5761959"/>
            <a:ext cx="2232287" cy="457200"/>
          </a:xfrm>
          <a:noFill/>
        </p:spPr>
        <p:txBody>
          <a:bodyPr wrap="square" lIns="45720" rIns="45720" rtlCol="0" anchor="t" anchorCtr="0">
            <a:noAutofit/>
          </a:bodyPr>
          <a:lstStyle>
            <a:lvl1pPr>
              <a:defRPr lang="en-US" sz="1999" b="0" dirty="0" smtClean="0">
                <a:solidFill>
                  <a:srgbClr val="004875"/>
                </a:solidFill>
              </a:defRPr>
            </a:lvl1pPr>
          </a:lstStyle>
          <a:p>
            <a:pPr lvl="0" defTabSz="914126">
              <a:spcAft>
                <a:spcPts val="300"/>
              </a:spcAft>
            </a:pPr>
            <a:r>
              <a:rPr lang="en-US" dirty="0"/>
              <a:t>Edit Master text</a:t>
            </a:r>
          </a:p>
        </p:txBody>
      </p:sp>
      <p:sp>
        <p:nvSpPr>
          <p:cNvPr id="15" name="Picture Placeholder 10">
            <a:extLst>
              <a:ext uri="{FF2B5EF4-FFF2-40B4-BE49-F238E27FC236}">
                <a16:creationId xmlns:a16="http://schemas.microsoft.com/office/drawing/2014/main" id="{EB7E683C-91F3-449D-9519-DB3605B8385B}"/>
              </a:ext>
            </a:extLst>
          </p:cNvPr>
          <p:cNvSpPr>
            <a:spLocks noGrp="1"/>
          </p:cNvSpPr>
          <p:nvPr>
            <p:ph type="pic" sz="quarter" idx="20"/>
          </p:nvPr>
        </p:nvSpPr>
        <p:spPr>
          <a:xfrm>
            <a:off x="7389477" y="2680093"/>
            <a:ext cx="1520113" cy="1515835"/>
          </a:xfrm>
        </p:spPr>
        <p:txBody>
          <a:bodyPr/>
          <a:lstStyle/>
          <a:p>
            <a:endParaRPr lang="en-US" dirty="0"/>
          </a:p>
        </p:txBody>
      </p:sp>
      <p:sp>
        <p:nvSpPr>
          <p:cNvPr id="22" name="Picture Placeholder 10">
            <a:extLst>
              <a:ext uri="{FF2B5EF4-FFF2-40B4-BE49-F238E27FC236}">
                <a16:creationId xmlns:a16="http://schemas.microsoft.com/office/drawing/2014/main" id="{576AB3B4-C874-42EB-AEE7-A8D32DEF98E3}"/>
              </a:ext>
            </a:extLst>
          </p:cNvPr>
          <p:cNvSpPr>
            <a:spLocks noGrp="1"/>
          </p:cNvSpPr>
          <p:nvPr>
            <p:ph type="pic" sz="quarter" idx="25"/>
          </p:nvPr>
        </p:nvSpPr>
        <p:spPr>
          <a:xfrm>
            <a:off x="7389476" y="4251053"/>
            <a:ext cx="1520113" cy="1515835"/>
          </a:xfrm>
        </p:spPr>
        <p:txBody>
          <a:bodyPr/>
          <a:lstStyle/>
          <a:p>
            <a:endParaRPr lang="en-US" dirty="0"/>
          </a:p>
        </p:txBody>
      </p:sp>
      <p:sp>
        <p:nvSpPr>
          <p:cNvPr id="23" name="Picture Placeholder 10">
            <a:extLst>
              <a:ext uri="{FF2B5EF4-FFF2-40B4-BE49-F238E27FC236}">
                <a16:creationId xmlns:a16="http://schemas.microsoft.com/office/drawing/2014/main" id="{24129921-CA26-4CE6-B994-966E18622107}"/>
              </a:ext>
            </a:extLst>
          </p:cNvPr>
          <p:cNvSpPr>
            <a:spLocks noGrp="1"/>
          </p:cNvSpPr>
          <p:nvPr>
            <p:ph type="pic" sz="quarter" idx="26"/>
          </p:nvPr>
        </p:nvSpPr>
        <p:spPr>
          <a:xfrm>
            <a:off x="8985771" y="2680093"/>
            <a:ext cx="1520113" cy="1515835"/>
          </a:xfrm>
        </p:spPr>
        <p:txBody>
          <a:bodyPr/>
          <a:lstStyle/>
          <a:p>
            <a:endParaRPr lang="en-US" dirty="0"/>
          </a:p>
        </p:txBody>
      </p:sp>
      <p:sp>
        <p:nvSpPr>
          <p:cNvPr id="24" name="Picture Placeholder 10">
            <a:extLst>
              <a:ext uri="{FF2B5EF4-FFF2-40B4-BE49-F238E27FC236}">
                <a16:creationId xmlns:a16="http://schemas.microsoft.com/office/drawing/2014/main" id="{075BBAA3-1C19-4B1D-B55D-57CDA52CD580}"/>
              </a:ext>
            </a:extLst>
          </p:cNvPr>
          <p:cNvSpPr>
            <a:spLocks noGrp="1"/>
          </p:cNvSpPr>
          <p:nvPr>
            <p:ph type="pic" sz="quarter" idx="27"/>
          </p:nvPr>
        </p:nvSpPr>
        <p:spPr>
          <a:xfrm>
            <a:off x="8985770" y="4251053"/>
            <a:ext cx="1520113" cy="1515835"/>
          </a:xfrm>
        </p:spPr>
        <p:txBody>
          <a:bodyPr/>
          <a:lstStyle/>
          <a:p>
            <a:endParaRPr lang="en-US" dirty="0"/>
          </a:p>
        </p:txBody>
      </p:sp>
      <p:sp>
        <p:nvSpPr>
          <p:cNvPr id="30" name="Text Placeholder 13">
            <a:extLst>
              <a:ext uri="{FF2B5EF4-FFF2-40B4-BE49-F238E27FC236}">
                <a16:creationId xmlns:a16="http://schemas.microsoft.com/office/drawing/2014/main" id="{0810F247-E66D-4839-A69D-E3D16B523CC4}"/>
              </a:ext>
            </a:extLst>
          </p:cNvPr>
          <p:cNvSpPr>
            <a:spLocks noGrp="1"/>
          </p:cNvSpPr>
          <p:nvPr>
            <p:ph type="body" sz="quarter" idx="28"/>
          </p:nvPr>
        </p:nvSpPr>
        <p:spPr>
          <a:xfrm>
            <a:off x="7389475" y="5777072"/>
            <a:ext cx="2232287" cy="457200"/>
          </a:xfrm>
          <a:noFill/>
        </p:spPr>
        <p:txBody>
          <a:bodyPr wrap="square" lIns="45720" rIns="45720" rtlCol="0" anchor="t" anchorCtr="0">
            <a:noAutofit/>
          </a:bodyPr>
          <a:lstStyle>
            <a:lvl1pPr>
              <a:defRPr lang="en-US" sz="1999" b="0" dirty="0" smtClean="0">
                <a:solidFill>
                  <a:srgbClr val="004875"/>
                </a:solidFill>
              </a:defRPr>
            </a:lvl1pPr>
          </a:lstStyle>
          <a:p>
            <a:pPr lvl="0" defTabSz="914126">
              <a:spcAft>
                <a:spcPts val="300"/>
              </a:spcAft>
            </a:pPr>
            <a:r>
              <a:rPr lang="en-US" dirty="0"/>
              <a:t>Edit Master text</a:t>
            </a:r>
          </a:p>
        </p:txBody>
      </p:sp>
      <p:pic>
        <p:nvPicPr>
          <p:cNvPr id="2" name="Picture 1">
            <a:extLst>
              <a:ext uri="{FF2B5EF4-FFF2-40B4-BE49-F238E27FC236}">
                <a16:creationId xmlns:a16="http://schemas.microsoft.com/office/drawing/2014/main" id="{B49BCB01-5781-455F-8930-0AE2BE72A433}"/>
              </a:ext>
            </a:extLst>
          </p:cNvPr>
          <p:cNvPicPr>
            <a:picLocks noChangeAspect="1"/>
          </p:cNvPicPr>
          <p:nvPr userDrawn="1"/>
        </p:nvPicPr>
        <p:blipFill>
          <a:blip r:embed="rId2"/>
          <a:stretch>
            <a:fillRect/>
          </a:stretch>
        </p:blipFill>
        <p:spPr>
          <a:xfrm>
            <a:off x="5164781" y="3796744"/>
            <a:ext cx="1539073" cy="1003856"/>
          </a:xfrm>
          <a:prstGeom prst="rect">
            <a:avLst/>
          </a:prstGeom>
        </p:spPr>
      </p:pic>
      <p:sp>
        <p:nvSpPr>
          <p:cNvPr id="16" name="Picture Placeholder 8">
            <a:extLst>
              <a:ext uri="{FF2B5EF4-FFF2-40B4-BE49-F238E27FC236}">
                <a16:creationId xmlns:a16="http://schemas.microsoft.com/office/drawing/2014/main" id="{B00D28DE-E8A9-5B48-8099-19BB533D9E90}"/>
              </a:ext>
            </a:extLst>
          </p:cNvPr>
          <p:cNvSpPr>
            <a:spLocks noGrp="1"/>
          </p:cNvSpPr>
          <p:nvPr>
            <p:ph type="pic" sz="quarter" idx="12"/>
          </p:nvPr>
        </p:nvSpPr>
        <p:spPr>
          <a:xfrm>
            <a:off x="-7342" y="1"/>
            <a:ext cx="2801227" cy="2517835"/>
          </a:xfrm>
        </p:spPr>
        <p:txBody>
          <a:bodyPr/>
          <a:lstStyle/>
          <a:p>
            <a:endParaRPr lang="en-US"/>
          </a:p>
        </p:txBody>
      </p:sp>
    </p:spTree>
    <p:extLst>
      <p:ext uri="{BB962C8B-B14F-4D97-AF65-F5344CB8AC3E}">
        <p14:creationId xmlns:p14="http://schemas.microsoft.com/office/powerpoint/2010/main" val="3556290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E1DF8491-8798-47C1-BC07-71BE24EEB1B0}"/>
              </a:ext>
            </a:extLst>
          </p:cNvPr>
          <p:cNvGrpSpPr/>
          <p:nvPr userDrawn="1"/>
        </p:nvGrpSpPr>
        <p:grpSpPr>
          <a:xfrm>
            <a:off x="0" y="-4852"/>
            <a:ext cx="12188825" cy="2517835"/>
            <a:chOff x="2964466" y="1595725"/>
            <a:chExt cx="9220200" cy="2517835"/>
          </a:xfrm>
        </p:grpSpPr>
        <p:sp>
          <p:nvSpPr>
            <p:cNvPr id="19" name="Rectangle 18">
              <a:extLst>
                <a:ext uri="{FF2B5EF4-FFF2-40B4-BE49-F238E27FC236}">
                  <a16:creationId xmlns:a16="http://schemas.microsoft.com/office/drawing/2014/main" id="{888B3E11-AD36-4F97-B219-CAC05624A5D9}"/>
                </a:ext>
              </a:extLst>
            </p:cNvPr>
            <p:cNvSpPr/>
            <p:nvPr userDrawn="1"/>
          </p:nvSpPr>
          <p:spPr>
            <a:xfrm>
              <a:off x="2964466" y="1595725"/>
              <a:ext cx="9220200" cy="2517835"/>
            </a:xfrm>
            <a:prstGeom prst="rect">
              <a:avLst/>
            </a:prstGeom>
            <a:solidFill>
              <a:srgbClr val="004875"/>
            </a:solidFill>
            <a:ln>
              <a:solidFill>
                <a:srgbClr val="004875"/>
              </a:solidFill>
            </a:ln>
          </p:spPr>
          <p:style>
            <a:lnRef idx="2">
              <a:schemeClr val="accent1"/>
            </a:lnRef>
            <a:fillRef idx="1">
              <a:schemeClr val="lt1"/>
            </a:fillRef>
            <a:effectRef idx="0">
              <a:schemeClr val="accent1"/>
            </a:effectRef>
            <a:fontRef idx="minor">
              <a:schemeClr val="dk1"/>
            </a:fontRef>
          </p:style>
          <p:txBody>
            <a:bodyPr lIns="45720" rIns="45720" rtlCol="0" anchor="ctr">
              <a:noAutofit/>
            </a:bodyPr>
            <a:lstStyle/>
            <a:p>
              <a:pPr algn="ctr">
                <a:spcAft>
                  <a:spcPts val="300"/>
                </a:spcAft>
              </a:pPr>
              <a:endParaRPr lang="en-US" sz="1799" dirty="0">
                <a:latin typeface="Calibri" panose="020F0502020204030204" pitchFamily="34" charset="0"/>
              </a:endParaRPr>
            </a:p>
          </p:txBody>
        </p:sp>
        <p:cxnSp>
          <p:nvCxnSpPr>
            <p:cNvPr id="21" name="Straight Connector 20">
              <a:extLst>
                <a:ext uri="{FF2B5EF4-FFF2-40B4-BE49-F238E27FC236}">
                  <a16:creationId xmlns:a16="http://schemas.microsoft.com/office/drawing/2014/main" id="{6E8B6806-74F1-4963-90CB-0784E09CC377}"/>
                </a:ext>
              </a:extLst>
            </p:cNvPr>
            <p:cNvCxnSpPr>
              <a:cxnSpLocks/>
            </p:cNvCxnSpPr>
            <p:nvPr userDrawn="1"/>
          </p:nvCxnSpPr>
          <p:spPr>
            <a:xfrm>
              <a:off x="3360166" y="2825238"/>
              <a:ext cx="828341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2C8953C3-095F-42EE-9A69-02895100EF3C}"/>
              </a:ext>
            </a:extLst>
          </p:cNvPr>
          <p:cNvSpPr>
            <a:spLocks noGrp="1"/>
          </p:cNvSpPr>
          <p:nvPr>
            <p:ph type="pic" sz="quarter" idx="13"/>
          </p:nvPr>
        </p:nvSpPr>
        <p:spPr>
          <a:xfrm>
            <a:off x="3406095" y="2784001"/>
            <a:ext cx="2546964" cy="2547627"/>
          </a:xfrm>
        </p:spPr>
        <p:txBody>
          <a:bodyPr/>
          <a:lstStyle/>
          <a:p>
            <a:endParaRPr lang="en-US"/>
          </a:p>
        </p:txBody>
      </p:sp>
      <p:sp>
        <p:nvSpPr>
          <p:cNvPr id="12" name="Picture Placeholder 10">
            <a:extLst>
              <a:ext uri="{FF2B5EF4-FFF2-40B4-BE49-F238E27FC236}">
                <a16:creationId xmlns:a16="http://schemas.microsoft.com/office/drawing/2014/main" id="{8C086F0B-FFDF-41A7-907C-FEA6A8FD512A}"/>
              </a:ext>
            </a:extLst>
          </p:cNvPr>
          <p:cNvSpPr>
            <a:spLocks noGrp="1"/>
          </p:cNvSpPr>
          <p:nvPr>
            <p:ph type="pic" sz="quarter" idx="14"/>
          </p:nvPr>
        </p:nvSpPr>
        <p:spPr>
          <a:xfrm>
            <a:off x="6311947" y="2784001"/>
            <a:ext cx="2546964" cy="2547627"/>
          </a:xfrm>
        </p:spPr>
        <p:txBody>
          <a:bodyPr/>
          <a:lstStyle/>
          <a:p>
            <a:endParaRPr lang="en-US" dirty="0"/>
          </a:p>
        </p:txBody>
      </p:sp>
      <p:sp>
        <p:nvSpPr>
          <p:cNvPr id="13" name="Picture Placeholder 10">
            <a:extLst>
              <a:ext uri="{FF2B5EF4-FFF2-40B4-BE49-F238E27FC236}">
                <a16:creationId xmlns:a16="http://schemas.microsoft.com/office/drawing/2014/main" id="{302B7E7D-F240-49C2-A77D-DC882EC291EF}"/>
              </a:ext>
            </a:extLst>
          </p:cNvPr>
          <p:cNvSpPr>
            <a:spLocks noGrp="1"/>
          </p:cNvSpPr>
          <p:nvPr>
            <p:ph type="pic" sz="quarter" idx="15"/>
          </p:nvPr>
        </p:nvSpPr>
        <p:spPr>
          <a:xfrm>
            <a:off x="9217799" y="2784001"/>
            <a:ext cx="2546964" cy="2547627"/>
          </a:xfrm>
        </p:spPr>
        <p:txBody>
          <a:bodyPr/>
          <a:lstStyle/>
          <a:p>
            <a:endParaRPr lang="en-US"/>
          </a:p>
        </p:txBody>
      </p:sp>
      <p:sp>
        <p:nvSpPr>
          <p:cNvPr id="36" name="Text Placeholder 35">
            <a:extLst>
              <a:ext uri="{FF2B5EF4-FFF2-40B4-BE49-F238E27FC236}">
                <a16:creationId xmlns:a16="http://schemas.microsoft.com/office/drawing/2014/main" id="{3AEFF514-3864-439D-BB3B-133A30D3A244}"/>
              </a:ext>
            </a:extLst>
          </p:cNvPr>
          <p:cNvSpPr>
            <a:spLocks noGrp="1"/>
          </p:cNvSpPr>
          <p:nvPr>
            <p:ph type="body" sz="quarter" idx="17"/>
          </p:nvPr>
        </p:nvSpPr>
        <p:spPr>
          <a:xfrm>
            <a:off x="533261" y="420688"/>
            <a:ext cx="10785089" cy="722313"/>
          </a:xfrm>
        </p:spPr>
        <p:txBody>
          <a:bodyPr>
            <a:noAutofit/>
          </a:bodyPr>
          <a:lstStyle>
            <a:lvl1pPr>
              <a:defRPr sz="3599" b="0" spc="-150">
                <a:solidFill>
                  <a:schemeClr val="bg1"/>
                </a:solidFill>
              </a:defRPr>
            </a:lvl1pPr>
            <a:lvl2pPr>
              <a:defRPr sz="3599" b="1" spc="-150">
                <a:solidFill>
                  <a:schemeClr val="bg1"/>
                </a:solidFill>
              </a:defRPr>
            </a:lvl2pPr>
            <a:lvl3pPr>
              <a:defRPr sz="3599" b="1" spc="-150">
                <a:solidFill>
                  <a:schemeClr val="bg1"/>
                </a:solidFill>
              </a:defRPr>
            </a:lvl3pPr>
            <a:lvl4pPr>
              <a:defRPr sz="3599" b="1" spc="-150">
                <a:solidFill>
                  <a:schemeClr val="bg1"/>
                </a:solidFill>
              </a:defRPr>
            </a:lvl4pPr>
            <a:lvl5pPr>
              <a:defRPr sz="3599" b="1" spc="-150">
                <a:solidFill>
                  <a:schemeClr val="bg1"/>
                </a:solidFill>
              </a:defRPr>
            </a:lvl5pPr>
          </a:lstStyle>
          <a:p>
            <a:pPr lvl="0"/>
            <a:endParaRPr lang="en-US" dirty="0"/>
          </a:p>
        </p:txBody>
      </p:sp>
      <p:sp>
        <p:nvSpPr>
          <p:cNvPr id="37" name="Text Placeholder 35">
            <a:extLst>
              <a:ext uri="{FF2B5EF4-FFF2-40B4-BE49-F238E27FC236}">
                <a16:creationId xmlns:a16="http://schemas.microsoft.com/office/drawing/2014/main" id="{02A4E3BC-595C-40A8-B305-409CEC422560}"/>
              </a:ext>
            </a:extLst>
          </p:cNvPr>
          <p:cNvSpPr>
            <a:spLocks noGrp="1"/>
          </p:cNvSpPr>
          <p:nvPr>
            <p:ph type="body" sz="quarter" idx="18"/>
          </p:nvPr>
        </p:nvSpPr>
        <p:spPr>
          <a:xfrm>
            <a:off x="533261" y="1362330"/>
            <a:ext cx="10785089" cy="847471"/>
          </a:xfrm>
        </p:spPr>
        <p:txBody>
          <a:bodyPr>
            <a:noAutofit/>
          </a:bodyPr>
          <a:lstStyle>
            <a:lvl1pPr>
              <a:defRPr sz="2399" b="0" spc="0">
                <a:solidFill>
                  <a:schemeClr val="bg1"/>
                </a:solidFill>
              </a:defRPr>
            </a:lvl1pPr>
            <a:lvl2pPr>
              <a:defRPr sz="2399" b="0" spc="0">
                <a:solidFill>
                  <a:schemeClr val="bg1"/>
                </a:solidFill>
              </a:defRPr>
            </a:lvl2pPr>
            <a:lvl3pPr>
              <a:defRPr sz="2399" b="0" spc="0">
                <a:solidFill>
                  <a:schemeClr val="bg1"/>
                </a:solidFill>
              </a:defRPr>
            </a:lvl3pPr>
            <a:lvl4pPr>
              <a:defRPr sz="2399" b="0" spc="0">
                <a:solidFill>
                  <a:schemeClr val="bg1"/>
                </a:solidFill>
              </a:defRPr>
            </a:lvl4pPr>
            <a:lvl5pPr>
              <a:defRPr sz="2399" b="0" spc="0">
                <a:solidFill>
                  <a:schemeClr val="bg1"/>
                </a:solidFill>
              </a:defRPr>
            </a:lvl5pPr>
          </a:lstStyle>
          <a:p>
            <a:pPr lvl="0"/>
            <a:endParaRPr lang="en-US" dirty="0"/>
          </a:p>
        </p:txBody>
      </p:sp>
      <p:sp>
        <p:nvSpPr>
          <p:cNvPr id="38" name="Text Placeholder 13">
            <a:extLst>
              <a:ext uri="{FF2B5EF4-FFF2-40B4-BE49-F238E27FC236}">
                <a16:creationId xmlns:a16="http://schemas.microsoft.com/office/drawing/2014/main" id="{E207E100-FC09-45EF-923A-7E3B184DE716}"/>
              </a:ext>
            </a:extLst>
          </p:cNvPr>
          <p:cNvSpPr>
            <a:spLocks noGrp="1"/>
          </p:cNvSpPr>
          <p:nvPr>
            <p:ph type="body" sz="quarter" idx="19"/>
          </p:nvPr>
        </p:nvSpPr>
        <p:spPr>
          <a:xfrm>
            <a:off x="3406095" y="5428827"/>
            <a:ext cx="2232287" cy="838200"/>
          </a:xfrm>
          <a:noFill/>
        </p:spPr>
        <p:txBody>
          <a:bodyPr wrap="square" lIns="45720" rIns="45720" rtlCol="0" anchor="t" anchorCtr="0">
            <a:noAutofit/>
          </a:bodyPr>
          <a:lstStyle>
            <a:lvl1pPr>
              <a:defRPr lang="en-US" sz="1999" b="0" dirty="0" smtClean="0">
                <a:solidFill>
                  <a:srgbClr val="004875"/>
                </a:solidFill>
              </a:defRPr>
            </a:lvl1pPr>
          </a:lstStyle>
          <a:p>
            <a:pPr lvl="0" defTabSz="914126">
              <a:spcAft>
                <a:spcPts val="300"/>
              </a:spcAft>
            </a:pPr>
            <a:endParaRPr lang="en-US" dirty="0"/>
          </a:p>
        </p:txBody>
      </p:sp>
      <p:sp>
        <p:nvSpPr>
          <p:cNvPr id="39" name="Text Placeholder 13">
            <a:extLst>
              <a:ext uri="{FF2B5EF4-FFF2-40B4-BE49-F238E27FC236}">
                <a16:creationId xmlns:a16="http://schemas.microsoft.com/office/drawing/2014/main" id="{8038D4A9-2D04-4E84-93CD-5751D8E45C51}"/>
              </a:ext>
            </a:extLst>
          </p:cNvPr>
          <p:cNvSpPr>
            <a:spLocks noGrp="1"/>
          </p:cNvSpPr>
          <p:nvPr>
            <p:ph type="body" sz="quarter" idx="20"/>
          </p:nvPr>
        </p:nvSpPr>
        <p:spPr>
          <a:xfrm>
            <a:off x="6314486" y="5428827"/>
            <a:ext cx="2232287" cy="838200"/>
          </a:xfrm>
          <a:noFill/>
        </p:spPr>
        <p:txBody>
          <a:bodyPr wrap="square" lIns="45720" rIns="45720" rtlCol="0" anchor="t" anchorCtr="0">
            <a:noAutofit/>
          </a:bodyPr>
          <a:lstStyle>
            <a:lvl1pPr>
              <a:defRPr lang="en-US" sz="1999" b="0" dirty="0" smtClean="0">
                <a:solidFill>
                  <a:srgbClr val="004875"/>
                </a:solidFill>
              </a:defRPr>
            </a:lvl1pPr>
          </a:lstStyle>
          <a:p>
            <a:pPr lvl="0" defTabSz="914126">
              <a:spcAft>
                <a:spcPts val="300"/>
              </a:spcAft>
            </a:pPr>
            <a:endParaRPr lang="en-US" dirty="0"/>
          </a:p>
        </p:txBody>
      </p:sp>
      <p:sp>
        <p:nvSpPr>
          <p:cNvPr id="40" name="Text Placeholder 13">
            <a:extLst>
              <a:ext uri="{FF2B5EF4-FFF2-40B4-BE49-F238E27FC236}">
                <a16:creationId xmlns:a16="http://schemas.microsoft.com/office/drawing/2014/main" id="{D04D9411-AE5F-4CBC-8CD3-198617072698}"/>
              </a:ext>
            </a:extLst>
          </p:cNvPr>
          <p:cNvSpPr>
            <a:spLocks noGrp="1"/>
          </p:cNvSpPr>
          <p:nvPr>
            <p:ph type="body" sz="quarter" idx="21"/>
          </p:nvPr>
        </p:nvSpPr>
        <p:spPr>
          <a:xfrm>
            <a:off x="9217799" y="5428827"/>
            <a:ext cx="2232287" cy="838200"/>
          </a:xfrm>
          <a:noFill/>
        </p:spPr>
        <p:txBody>
          <a:bodyPr wrap="square" lIns="45720" rIns="45720" rtlCol="0" anchor="t" anchorCtr="0">
            <a:noAutofit/>
          </a:bodyPr>
          <a:lstStyle>
            <a:lvl1pPr>
              <a:defRPr lang="en-US" sz="1999" b="0" dirty="0" smtClean="0">
                <a:solidFill>
                  <a:srgbClr val="004875"/>
                </a:solidFill>
              </a:defRPr>
            </a:lvl1pPr>
          </a:lstStyle>
          <a:p>
            <a:pPr lvl="0" defTabSz="914126">
              <a:spcAft>
                <a:spcPts val="300"/>
              </a:spcAft>
            </a:pPr>
            <a:endParaRPr lang="en-US" dirty="0"/>
          </a:p>
        </p:txBody>
      </p:sp>
      <p:sp>
        <p:nvSpPr>
          <p:cNvPr id="15" name="Picture Placeholder 10">
            <a:extLst>
              <a:ext uri="{FF2B5EF4-FFF2-40B4-BE49-F238E27FC236}">
                <a16:creationId xmlns:a16="http://schemas.microsoft.com/office/drawing/2014/main" id="{965E55E5-5151-484C-88C4-09DA4F207CF3}"/>
              </a:ext>
            </a:extLst>
          </p:cNvPr>
          <p:cNvSpPr>
            <a:spLocks noGrp="1"/>
          </p:cNvSpPr>
          <p:nvPr>
            <p:ph type="pic" sz="quarter" idx="22"/>
          </p:nvPr>
        </p:nvSpPr>
        <p:spPr>
          <a:xfrm>
            <a:off x="500243" y="2784001"/>
            <a:ext cx="2546964" cy="2547627"/>
          </a:xfrm>
        </p:spPr>
        <p:txBody>
          <a:bodyPr/>
          <a:lstStyle/>
          <a:p>
            <a:endParaRPr lang="en-US" dirty="0"/>
          </a:p>
        </p:txBody>
      </p:sp>
      <p:sp>
        <p:nvSpPr>
          <p:cNvPr id="16" name="Text Placeholder 13">
            <a:extLst>
              <a:ext uri="{FF2B5EF4-FFF2-40B4-BE49-F238E27FC236}">
                <a16:creationId xmlns:a16="http://schemas.microsoft.com/office/drawing/2014/main" id="{015F6B5E-5808-463C-817D-EE2DFF83D7BD}"/>
              </a:ext>
            </a:extLst>
          </p:cNvPr>
          <p:cNvSpPr>
            <a:spLocks noGrp="1"/>
          </p:cNvSpPr>
          <p:nvPr>
            <p:ph type="body" sz="quarter" idx="23"/>
          </p:nvPr>
        </p:nvSpPr>
        <p:spPr>
          <a:xfrm>
            <a:off x="500242" y="5428827"/>
            <a:ext cx="2232287" cy="838200"/>
          </a:xfrm>
          <a:noFill/>
        </p:spPr>
        <p:txBody>
          <a:bodyPr wrap="square" lIns="45720" rIns="45720" rtlCol="0" anchor="t" anchorCtr="0">
            <a:noAutofit/>
          </a:bodyPr>
          <a:lstStyle>
            <a:lvl1pPr>
              <a:defRPr lang="en-US" sz="1999" b="0" dirty="0" smtClean="0">
                <a:solidFill>
                  <a:srgbClr val="004875"/>
                </a:solidFill>
              </a:defRPr>
            </a:lvl1pPr>
          </a:lstStyle>
          <a:p>
            <a:pPr lvl="0" defTabSz="914126">
              <a:spcAft>
                <a:spcPts val="300"/>
              </a:spcAft>
            </a:pPr>
            <a:endParaRPr lang="en-US" dirty="0"/>
          </a:p>
        </p:txBody>
      </p:sp>
    </p:spTree>
    <p:extLst>
      <p:ext uri="{BB962C8B-B14F-4D97-AF65-F5344CB8AC3E}">
        <p14:creationId xmlns:p14="http://schemas.microsoft.com/office/powerpoint/2010/main" val="19162882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0_Title &amp; Content No Logo">
    <p:spTree>
      <p:nvGrpSpPr>
        <p:cNvPr id="1" name=""/>
        <p:cNvGrpSpPr/>
        <p:nvPr/>
      </p:nvGrpSpPr>
      <p:grpSpPr>
        <a:xfrm>
          <a:off x="0" y="0"/>
          <a:ext cx="0" cy="0"/>
          <a:chOff x="0" y="0"/>
          <a:chExt cx="0" cy="0"/>
        </a:xfrm>
      </p:grpSpPr>
      <p:sp>
        <p:nvSpPr>
          <p:cNvPr id="11" name="Slide Number Placeholder 3">
            <a:extLst>
              <a:ext uri="{FF2B5EF4-FFF2-40B4-BE49-F238E27FC236}">
                <a16:creationId xmlns:a16="http://schemas.microsoft.com/office/drawing/2014/main" id="{AE9B61EB-08C2-45B8-A65A-20042481E1B4}"/>
              </a:ext>
            </a:extLst>
          </p:cNvPr>
          <p:cNvSpPr>
            <a:spLocks noGrp="1"/>
          </p:cNvSpPr>
          <p:nvPr>
            <p:ph type="sldNum" sz="quarter" idx="10"/>
          </p:nvPr>
        </p:nvSpPr>
        <p:spPr>
          <a:xfrm>
            <a:off x="11655564" y="6553201"/>
            <a:ext cx="479928" cy="246221"/>
          </a:xfrm>
        </p:spPr>
        <p:txBody>
          <a:bodyPr/>
          <a:lstStyle>
            <a:lvl1pPr>
              <a:defRPr>
                <a:solidFill>
                  <a:schemeClr val="bg1"/>
                </a:solidFill>
              </a:defRPr>
            </a:lvl1pPr>
          </a:lstStyle>
          <a:p>
            <a:fld id="{852567EB-E0F5-45D9-B008-D1999D3890B3}" type="slidenum">
              <a:rPr lang="en-US" smtClean="0"/>
              <a:pPr/>
              <a:t>‹#›</a:t>
            </a:fld>
            <a:endParaRPr lang="en-US" dirty="0"/>
          </a:p>
        </p:txBody>
      </p:sp>
      <p:pic>
        <p:nvPicPr>
          <p:cNvPr id="15" name="Picture 14">
            <a:extLst>
              <a:ext uri="{FF2B5EF4-FFF2-40B4-BE49-F238E27FC236}">
                <a16:creationId xmlns:a16="http://schemas.microsoft.com/office/drawing/2014/main" id="{29B5A056-071D-4CFD-BDC8-93EB10B7A83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6324600"/>
            <a:ext cx="12188825" cy="533400"/>
          </a:xfrm>
          <a:prstGeom prst="rect">
            <a:avLst/>
          </a:prstGeom>
        </p:spPr>
      </p:pic>
      <p:sp>
        <p:nvSpPr>
          <p:cNvPr id="18" name="Text Placeholder 35">
            <a:extLst>
              <a:ext uri="{FF2B5EF4-FFF2-40B4-BE49-F238E27FC236}">
                <a16:creationId xmlns:a16="http://schemas.microsoft.com/office/drawing/2014/main" id="{928A1A0D-D7BE-471D-934E-DE4D3E1601AD}"/>
              </a:ext>
            </a:extLst>
          </p:cNvPr>
          <p:cNvSpPr>
            <a:spLocks noGrp="1"/>
          </p:cNvSpPr>
          <p:nvPr>
            <p:ph type="body" sz="quarter" idx="18"/>
          </p:nvPr>
        </p:nvSpPr>
        <p:spPr>
          <a:xfrm>
            <a:off x="3395613" y="1066801"/>
            <a:ext cx="7846556" cy="847471"/>
          </a:xfrm>
        </p:spPr>
        <p:txBody>
          <a:bodyPr anchor="b">
            <a:noAutofit/>
          </a:bodyPr>
          <a:lstStyle>
            <a:lvl1pPr>
              <a:defRPr sz="4999" b="0" spc="0">
                <a:solidFill>
                  <a:srgbClr val="004875"/>
                </a:solidFill>
              </a:defRPr>
            </a:lvl1pPr>
            <a:lvl2pPr>
              <a:defRPr sz="2399" b="0" spc="0">
                <a:solidFill>
                  <a:schemeClr val="bg1"/>
                </a:solidFill>
              </a:defRPr>
            </a:lvl2pPr>
            <a:lvl3pPr>
              <a:defRPr sz="2399" b="0" spc="0">
                <a:solidFill>
                  <a:schemeClr val="bg1"/>
                </a:solidFill>
              </a:defRPr>
            </a:lvl3pPr>
            <a:lvl4pPr>
              <a:defRPr sz="2399" b="0" spc="0">
                <a:solidFill>
                  <a:schemeClr val="bg1"/>
                </a:solidFill>
              </a:defRPr>
            </a:lvl4pPr>
            <a:lvl5pPr>
              <a:defRPr sz="2399" b="0" spc="0">
                <a:solidFill>
                  <a:schemeClr val="bg1"/>
                </a:solidFill>
              </a:defRPr>
            </a:lvl5pPr>
          </a:lstStyle>
          <a:p>
            <a:pPr lvl="0"/>
            <a:r>
              <a:rPr lang="en-US" dirty="0"/>
              <a:t>Edit Master text styles</a:t>
            </a:r>
          </a:p>
        </p:txBody>
      </p:sp>
      <p:sp>
        <p:nvSpPr>
          <p:cNvPr id="9" name="Rectangle 8">
            <a:extLst>
              <a:ext uri="{FF2B5EF4-FFF2-40B4-BE49-F238E27FC236}">
                <a16:creationId xmlns:a16="http://schemas.microsoft.com/office/drawing/2014/main" id="{E0EAB7B6-D8D4-764A-AF6F-4F9BFA624F8B}"/>
              </a:ext>
            </a:extLst>
          </p:cNvPr>
          <p:cNvSpPr/>
          <p:nvPr userDrawn="1"/>
        </p:nvSpPr>
        <p:spPr>
          <a:xfrm>
            <a:off x="2971026" y="2661562"/>
            <a:ext cx="9217799" cy="3632558"/>
          </a:xfrm>
          <a:prstGeom prst="rect">
            <a:avLst/>
          </a:prstGeom>
          <a:solidFill>
            <a:srgbClr val="004875"/>
          </a:solidFill>
          <a:ln>
            <a:solidFill>
              <a:srgbClr val="004875"/>
            </a:solidFill>
          </a:ln>
        </p:spPr>
        <p:style>
          <a:lnRef idx="2">
            <a:schemeClr val="accent1"/>
          </a:lnRef>
          <a:fillRef idx="1">
            <a:schemeClr val="lt1"/>
          </a:fillRef>
          <a:effectRef idx="0">
            <a:schemeClr val="accent1"/>
          </a:effectRef>
          <a:fontRef idx="minor">
            <a:schemeClr val="dk1"/>
          </a:fontRef>
        </p:style>
        <p:txBody>
          <a:bodyPr lIns="45708" rIns="45708" rtlCol="0" anchor="ctr">
            <a:noAutofit/>
          </a:bodyPr>
          <a:lstStyle/>
          <a:p>
            <a:pPr algn="ctr">
              <a:spcAft>
                <a:spcPts val="300"/>
              </a:spcAft>
            </a:pPr>
            <a:endParaRPr lang="en-US" sz="1799" dirty="0">
              <a:latin typeface="Calibri" panose="020F0502020204030204" pitchFamily="34" charset="0"/>
            </a:endParaRPr>
          </a:p>
        </p:txBody>
      </p:sp>
      <p:sp>
        <p:nvSpPr>
          <p:cNvPr id="14" name="Content Placeholder 2">
            <a:extLst>
              <a:ext uri="{FF2B5EF4-FFF2-40B4-BE49-F238E27FC236}">
                <a16:creationId xmlns:a16="http://schemas.microsoft.com/office/drawing/2014/main" id="{0C66A117-0C47-674D-8FC6-ABE820ACD6D1}"/>
              </a:ext>
            </a:extLst>
          </p:cNvPr>
          <p:cNvSpPr>
            <a:spLocks noGrp="1"/>
          </p:cNvSpPr>
          <p:nvPr>
            <p:ph idx="1"/>
          </p:nvPr>
        </p:nvSpPr>
        <p:spPr>
          <a:xfrm>
            <a:off x="3395613" y="3048000"/>
            <a:ext cx="7879051" cy="3200400"/>
          </a:xfrm>
        </p:spPr>
        <p:txBody>
          <a:bodyPr>
            <a:normAutofit/>
          </a:bodyPr>
          <a:lstStyle>
            <a:lvl1pPr>
              <a:defRPr sz="2399">
                <a:solidFill>
                  <a:schemeClr val="bg1"/>
                </a:solidFill>
                <a:latin typeface="Calibri" panose="020F0502020204030204" pitchFamily="34" charset="0"/>
              </a:defRPr>
            </a:lvl1pPr>
            <a:lvl2pPr marL="461824" indent="-231705">
              <a:buFont typeface="Arial" panose="020B0604020202020204" pitchFamily="34" charset="0"/>
              <a:buChar char="•"/>
              <a:defRPr sz="1999">
                <a:solidFill>
                  <a:schemeClr val="bg1"/>
                </a:solidFill>
                <a:latin typeface="Calibri" panose="020F0502020204030204" pitchFamily="34" charset="0"/>
              </a:defRPr>
            </a:lvl2pPr>
            <a:lvl3pPr marL="915713" indent="-226945">
              <a:buFont typeface="Myriad Pro" pitchFamily="34" charset="0"/>
              <a:buChar char="º"/>
              <a:defRPr lang="en-US" sz="1999" kern="1200" dirty="0" smtClean="0">
                <a:solidFill>
                  <a:schemeClr val="bg1"/>
                </a:solidFill>
                <a:latin typeface="Calibri" panose="020F0502020204030204" pitchFamily="34" charset="0"/>
                <a:ea typeface="+mn-ea"/>
                <a:cs typeface="+mn-cs"/>
              </a:defRPr>
            </a:lvl3pPr>
            <a:lvl4pPr marL="1371189" indent="-226945">
              <a:buFont typeface="Arial" panose="020B0604020202020204" pitchFamily="34" charset="0"/>
              <a:buChar char="‒"/>
              <a:defRPr sz="1999">
                <a:solidFill>
                  <a:schemeClr val="bg1"/>
                </a:solidFill>
                <a:latin typeface="Calibri" panose="020F0502020204030204" pitchFamily="34" charset="0"/>
              </a:defRPr>
            </a:lvl4pPr>
            <a:lvl5pPr marL="1829839" indent="-226945">
              <a:buFont typeface="Arial" panose="020B0604020202020204" pitchFamily="34" charset="0"/>
              <a:buChar char="‒"/>
              <a:defRPr sz="1999">
                <a:solidFill>
                  <a:schemeClr val="bg1"/>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8">
            <a:extLst>
              <a:ext uri="{FF2B5EF4-FFF2-40B4-BE49-F238E27FC236}">
                <a16:creationId xmlns:a16="http://schemas.microsoft.com/office/drawing/2014/main" id="{DFB64745-A2AE-CD4A-8746-B749CA9525CA}"/>
              </a:ext>
            </a:extLst>
          </p:cNvPr>
          <p:cNvSpPr>
            <a:spLocks noGrp="1"/>
          </p:cNvSpPr>
          <p:nvPr>
            <p:ph type="pic" sz="quarter" idx="11"/>
          </p:nvPr>
        </p:nvSpPr>
        <p:spPr>
          <a:xfrm>
            <a:off x="-7343" y="2661562"/>
            <a:ext cx="2806259" cy="3632559"/>
          </a:xfrm>
        </p:spPr>
        <p:txBody>
          <a:bodyPr/>
          <a:lstStyle/>
          <a:p>
            <a:endParaRPr lang="en-US"/>
          </a:p>
        </p:txBody>
      </p:sp>
      <p:sp>
        <p:nvSpPr>
          <p:cNvPr id="16" name="Picture Placeholder 8">
            <a:extLst>
              <a:ext uri="{FF2B5EF4-FFF2-40B4-BE49-F238E27FC236}">
                <a16:creationId xmlns:a16="http://schemas.microsoft.com/office/drawing/2014/main" id="{ED1C3768-B02D-BA47-B27A-21517D7B2E7F}"/>
              </a:ext>
            </a:extLst>
          </p:cNvPr>
          <p:cNvSpPr>
            <a:spLocks noGrp="1"/>
          </p:cNvSpPr>
          <p:nvPr>
            <p:ph type="pic" sz="quarter" idx="15"/>
          </p:nvPr>
        </p:nvSpPr>
        <p:spPr>
          <a:xfrm>
            <a:off x="-7343" y="7716"/>
            <a:ext cx="2799063" cy="2506884"/>
          </a:xfrm>
        </p:spPr>
        <p:txBody>
          <a:bodyPr/>
          <a:lstStyle/>
          <a:p>
            <a:endParaRPr lang="en-US"/>
          </a:p>
        </p:txBody>
      </p:sp>
    </p:spTree>
    <p:extLst>
      <p:ext uri="{BB962C8B-B14F-4D97-AF65-F5344CB8AC3E}">
        <p14:creationId xmlns:p14="http://schemas.microsoft.com/office/powerpoint/2010/main" val="2204208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1_Title &amp; Content No Logo">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0EAB7B6-D8D4-764A-AF6F-4F9BFA624F8B}"/>
              </a:ext>
            </a:extLst>
          </p:cNvPr>
          <p:cNvSpPr/>
          <p:nvPr userDrawn="1"/>
        </p:nvSpPr>
        <p:spPr>
          <a:xfrm>
            <a:off x="-7343" y="0"/>
            <a:ext cx="2806259" cy="2514600"/>
          </a:xfrm>
          <a:prstGeom prst="rect">
            <a:avLst/>
          </a:prstGeom>
          <a:solidFill>
            <a:srgbClr val="004875"/>
          </a:solidFill>
          <a:ln>
            <a:solidFill>
              <a:srgbClr val="004875"/>
            </a:solidFill>
          </a:ln>
        </p:spPr>
        <p:style>
          <a:lnRef idx="2">
            <a:schemeClr val="accent1"/>
          </a:lnRef>
          <a:fillRef idx="1">
            <a:schemeClr val="lt1"/>
          </a:fillRef>
          <a:effectRef idx="0">
            <a:schemeClr val="accent1"/>
          </a:effectRef>
          <a:fontRef idx="minor">
            <a:schemeClr val="dk1"/>
          </a:fontRef>
        </p:style>
        <p:txBody>
          <a:bodyPr lIns="45708" rIns="45708" rtlCol="0" anchor="ctr">
            <a:noAutofit/>
          </a:bodyPr>
          <a:lstStyle/>
          <a:p>
            <a:pPr algn="ctr">
              <a:spcAft>
                <a:spcPts val="300"/>
              </a:spcAft>
            </a:pPr>
            <a:endParaRPr lang="en-US" sz="1799" dirty="0">
              <a:latin typeface="Calibri" panose="020F0502020204030204" pitchFamily="34" charset="0"/>
            </a:endParaRPr>
          </a:p>
        </p:txBody>
      </p:sp>
      <p:sp>
        <p:nvSpPr>
          <p:cNvPr id="11" name="Slide Number Placeholder 3">
            <a:extLst>
              <a:ext uri="{FF2B5EF4-FFF2-40B4-BE49-F238E27FC236}">
                <a16:creationId xmlns:a16="http://schemas.microsoft.com/office/drawing/2014/main" id="{AE9B61EB-08C2-45B8-A65A-20042481E1B4}"/>
              </a:ext>
            </a:extLst>
          </p:cNvPr>
          <p:cNvSpPr>
            <a:spLocks noGrp="1"/>
          </p:cNvSpPr>
          <p:nvPr>
            <p:ph type="sldNum" sz="quarter" idx="10"/>
          </p:nvPr>
        </p:nvSpPr>
        <p:spPr>
          <a:xfrm>
            <a:off x="11655564" y="6553201"/>
            <a:ext cx="479928" cy="246221"/>
          </a:xfrm>
        </p:spPr>
        <p:txBody>
          <a:bodyPr/>
          <a:lstStyle>
            <a:lvl1pPr>
              <a:defRPr>
                <a:solidFill>
                  <a:schemeClr val="bg1"/>
                </a:solidFill>
              </a:defRPr>
            </a:lvl1pPr>
          </a:lstStyle>
          <a:p>
            <a:fld id="{852567EB-E0F5-45D9-B008-D1999D3890B3}" type="slidenum">
              <a:rPr lang="en-US" smtClean="0"/>
              <a:pPr/>
              <a:t>‹#›</a:t>
            </a:fld>
            <a:endParaRPr lang="en-US" dirty="0"/>
          </a:p>
        </p:txBody>
      </p:sp>
      <p:pic>
        <p:nvPicPr>
          <p:cNvPr id="15" name="Picture 14">
            <a:extLst>
              <a:ext uri="{FF2B5EF4-FFF2-40B4-BE49-F238E27FC236}">
                <a16:creationId xmlns:a16="http://schemas.microsoft.com/office/drawing/2014/main" id="{29B5A056-071D-4CFD-BDC8-93EB10B7A83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6324600"/>
            <a:ext cx="12188825" cy="533400"/>
          </a:xfrm>
          <a:prstGeom prst="rect">
            <a:avLst/>
          </a:prstGeom>
        </p:spPr>
      </p:pic>
      <p:cxnSp>
        <p:nvCxnSpPr>
          <p:cNvPr id="12" name="Straight Connector 11">
            <a:extLst>
              <a:ext uri="{FF2B5EF4-FFF2-40B4-BE49-F238E27FC236}">
                <a16:creationId xmlns:a16="http://schemas.microsoft.com/office/drawing/2014/main" id="{417BF937-7A8C-FB48-A568-C70BC604697B}"/>
              </a:ext>
            </a:extLst>
          </p:cNvPr>
          <p:cNvCxnSpPr>
            <a:cxnSpLocks/>
          </p:cNvCxnSpPr>
          <p:nvPr userDrawn="1"/>
        </p:nvCxnSpPr>
        <p:spPr>
          <a:xfrm>
            <a:off x="304721" y="1224661"/>
            <a:ext cx="213304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 Placeholder 35">
            <a:extLst>
              <a:ext uri="{FF2B5EF4-FFF2-40B4-BE49-F238E27FC236}">
                <a16:creationId xmlns:a16="http://schemas.microsoft.com/office/drawing/2014/main" id="{70C722EB-EB33-164A-84CD-22F8A24E8FAD}"/>
              </a:ext>
            </a:extLst>
          </p:cNvPr>
          <p:cNvSpPr>
            <a:spLocks noGrp="1"/>
          </p:cNvSpPr>
          <p:nvPr>
            <p:ph type="body" sz="quarter" idx="17"/>
          </p:nvPr>
        </p:nvSpPr>
        <p:spPr>
          <a:xfrm>
            <a:off x="323967" y="420688"/>
            <a:ext cx="2113798" cy="722313"/>
          </a:xfrm>
        </p:spPr>
        <p:txBody>
          <a:bodyPr>
            <a:noAutofit/>
          </a:bodyPr>
          <a:lstStyle>
            <a:lvl1pPr>
              <a:defRPr sz="3599" b="0" spc="-150">
                <a:solidFill>
                  <a:schemeClr val="bg1"/>
                </a:solidFill>
              </a:defRPr>
            </a:lvl1pPr>
            <a:lvl2pPr>
              <a:defRPr sz="3599" b="1" spc="-150">
                <a:solidFill>
                  <a:schemeClr val="bg1"/>
                </a:solidFill>
              </a:defRPr>
            </a:lvl2pPr>
            <a:lvl3pPr>
              <a:defRPr sz="3599" b="1" spc="-150">
                <a:solidFill>
                  <a:schemeClr val="bg1"/>
                </a:solidFill>
              </a:defRPr>
            </a:lvl3pPr>
            <a:lvl4pPr>
              <a:defRPr sz="3599" b="1" spc="-150">
                <a:solidFill>
                  <a:schemeClr val="bg1"/>
                </a:solidFill>
              </a:defRPr>
            </a:lvl4pPr>
            <a:lvl5pPr>
              <a:defRPr sz="3599" b="1" spc="-150">
                <a:solidFill>
                  <a:schemeClr val="bg1"/>
                </a:solidFill>
              </a:defRPr>
            </a:lvl5pPr>
          </a:lstStyle>
          <a:p>
            <a:pPr lvl="0"/>
            <a:r>
              <a:rPr lang="en-US" dirty="0"/>
              <a:t>Edit</a:t>
            </a:r>
          </a:p>
        </p:txBody>
      </p:sp>
      <p:sp>
        <p:nvSpPr>
          <p:cNvPr id="16" name="Text Placeholder 35">
            <a:extLst>
              <a:ext uri="{FF2B5EF4-FFF2-40B4-BE49-F238E27FC236}">
                <a16:creationId xmlns:a16="http://schemas.microsoft.com/office/drawing/2014/main" id="{0C21626F-6645-6649-9A96-B1F644CB3973}"/>
              </a:ext>
            </a:extLst>
          </p:cNvPr>
          <p:cNvSpPr>
            <a:spLocks noGrp="1"/>
          </p:cNvSpPr>
          <p:nvPr>
            <p:ph type="body" sz="quarter" idx="18"/>
          </p:nvPr>
        </p:nvSpPr>
        <p:spPr>
          <a:xfrm>
            <a:off x="291472" y="1362330"/>
            <a:ext cx="2146293" cy="847471"/>
          </a:xfrm>
        </p:spPr>
        <p:txBody>
          <a:bodyPr>
            <a:noAutofit/>
          </a:bodyPr>
          <a:lstStyle>
            <a:lvl1pPr>
              <a:defRPr sz="2399" b="0" spc="0">
                <a:solidFill>
                  <a:schemeClr val="bg1"/>
                </a:solidFill>
              </a:defRPr>
            </a:lvl1pPr>
            <a:lvl2pPr>
              <a:defRPr sz="2399" b="0" spc="0">
                <a:solidFill>
                  <a:schemeClr val="bg1"/>
                </a:solidFill>
              </a:defRPr>
            </a:lvl2pPr>
            <a:lvl3pPr>
              <a:defRPr sz="2399" b="0" spc="0">
                <a:solidFill>
                  <a:schemeClr val="bg1"/>
                </a:solidFill>
              </a:defRPr>
            </a:lvl3pPr>
            <a:lvl4pPr>
              <a:defRPr sz="2399" b="0" spc="0">
                <a:solidFill>
                  <a:schemeClr val="bg1"/>
                </a:solidFill>
              </a:defRPr>
            </a:lvl4pPr>
            <a:lvl5pPr>
              <a:defRPr sz="2399" b="0" spc="0">
                <a:solidFill>
                  <a:schemeClr val="bg1"/>
                </a:solidFill>
              </a:defRPr>
            </a:lvl5pPr>
          </a:lstStyle>
          <a:p>
            <a:pPr lvl="0"/>
            <a:r>
              <a:rPr lang="en-US" dirty="0"/>
              <a:t>Edit Master text styles</a:t>
            </a:r>
          </a:p>
        </p:txBody>
      </p:sp>
      <p:sp>
        <p:nvSpPr>
          <p:cNvPr id="17" name="Picture Placeholder 8">
            <a:extLst>
              <a:ext uri="{FF2B5EF4-FFF2-40B4-BE49-F238E27FC236}">
                <a16:creationId xmlns:a16="http://schemas.microsoft.com/office/drawing/2014/main" id="{E1FD24A8-06D7-8840-968A-37A951735A70}"/>
              </a:ext>
            </a:extLst>
          </p:cNvPr>
          <p:cNvSpPr>
            <a:spLocks noGrp="1"/>
          </p:cNvSpPr>
          <p:nvPr>
            <p:ph type="pic" sz="quarter" idx="11"/>
          </p:nvPr>
        </p:nvSpPr>
        <p:spPr>
          <a:xfrm>
            <a:off x="2971027" y="1"/>
            <a:ext cx="9217799" cy="6294119"/>
          </a:xfrm>
        </p:spPr>
        <p:txBody>
          <a:bodyPr/>
          <a:lstStyle/>
          <a:p>
            <a:endParaRPr lang="en-US"/>
          </a:p>
        </p:txBody>
      </p:sp>
      <p:sp>
        <p:nvSpPr>
          <p:cNvPr id="14" name="Picture Placeholder 8">
            <a:extLst>
              <a:ext uri="{FF2B5EF4-FFF2-40B4-BE49-F238E27FC236}">
                <a16:creationId xmlns:a16="http://schemas.microsoft.com/office/drawing/2014/main" id="{C0A5D325-1FDE-F84D-BD86-2FF7BCB16563}"/>
              </a:ext>
            </a:extLst>
          </p:cNvPr>
          <p:cNvSpPr>
            <a:spLocks noGrp="1"/>
          </p:cNvSpPr>
          <p:nvPr>
            <p:ph type="pic" sz="quarter" idx="19"/>
          </p:nvPr>
        </p:nvSpPr>
        <p:spPr>
          <a:xfrm>
            <a:off x="-7343" y="2661562"/>
            <a:ext cx="2806259" cy="3632559"/>
          </a:xfrm>
        </p:spPr>
        <p:txBody>
          <a:bodyPr/>
          <a:lstStyle/>
          <a:p>
            <a:endParaRPr lang="en-US"/>
          </a:p>
        </p:txBody>
      </p:sp>
    </p:spTree>
    <p:extLst>
      <p:ext uri="{BB962C8B-B14F-4D97-AF65-F5344CB8AC3E}">
        <p14:creationId xmlns:p14="http://schemas.microsoft.com/office/powerpoint/2010/main" val="17150178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B3B5E-F2FC-411E-821A-F1A580FDB6C9}"/>
              </a:ext>
            </a:extLst>
          </p:cNvPr>
          <p:cNvSpPr>
            <a:spLocks noGrp="1"/>
          </p:cNvSpPr>
          <p:nvPr>
            <p:ph type="title"/>
          </p:nvPr>
        </p:nvSpPr>
        <p:spPr>
          <a:xfrm>
            <a:off x="3199567" y="338336"/>
            <a:ext cx="8836898" cy="576064"/>
          </a:xfrm>
        </p:spPr>
        <p:txBody>
          <a:bodyPr/>
          <a:lstStyle>
            <a:lvl1pPr>
              <a:defRPr>
                <a:solidFill>
                  <a:srgbClr val="004875"/>
                </a:solidFill>
              </a:defRPr>
            </a:lvl1pPr>
          </a:lstStyle>
          <a:p>
            <a:r>
              <a:rPr lang="en-US" dirty="0"/>
              <a:t>Click to edit Master title style</a:t>
            </a:r>
          </a:p>
        </p:txBody>
      </p:sp>
      <p:sp>
        <p:nvSpPr>
          <p:cNvPr id="6" name="Content Placeholder 2">
            <a:extLst>
              <a:ext uri="{FF2B5EF4-FFF2-40B4-BE49-F238E27FC236}">
                <a16:creationId xmlns:a16="http://schemas.microsoft.com/office/drawing/2014/main" id="{BB397C64-F63D-449C-9A51-34193A48D5F5}"/>
              </a:ext>
            </a:extLst>
          </p:cNvPr>
          <p:cNvSpPr>
            <a:spLocks noGrp="1"/>
          </p:cNvSpPr>
          <p:nvPr>
            <p:ph idx="1"/>
          </p:nvPr>
        </p:nvSpPr>
        <p:spPr>
          <a:xfrm>
            <a:off x="3199567" y="914400"/>
            <a:ext cx="8836898" cy="1524000"/>
          </a:xfrm>
        </p:spPr>
        <p:txBody>
          <a:bodyPr>
            <a:noAutofit/>
          </a:bodyPr>
          <a:lstStyle>
            <a:lvl1pPr>
              <a:defRPr sz="1999">
                <a:solidFill>
                  <a:srgbClr val="59595B"/>
                </a:solidFill>
                <a:latin typeface="Calibri" panose="020F0502020204030204" pitchFamily="34" charset="0"/>
              </a:defRPr>
            </a:lvl1pPr>
            <a:lvl2pPr marL="461824" indent="-231705">
              <a:buFont typeface="Arial" panose="020B0604020202020204" pitchFamily="34" charset="0"/>
              <a:buChar char="•"/>
              <a:defRPr sz="1799">
                <a:solidFill>
                  <a:srgbClr val="59595B"/>
                </a:solidFill>
                <a:latin typeface="Calibri" panose="020F0502020204030204" pitchFamily="34" charset="0"/>
              </a:defRPr>
            </a:lvl2pPr>
            <a:lvl3pPr marL="915713" indent="-226945">
              <a:buFont typeface="Myriad Pro" pitchFamily="34" charset="0"/>
              <a:buChar char="º"/>
              <a:defRPr lang="en-US" sz="1799" kern="1200" dirty="0" smtClean="0">
                <a:solidFill>
                  <a:srgbClr val="59595B"/>
                </a:solidFill>
                <a:latin typeface="Calibri" panose="020F0502020204030204" pitchFamily="34" charset="0"/>
                <a:ea typeface="+mn-ea"/>
                <a:cs typeface="+mn-cs"/>
              </a:defRPr>
            </a:lvl3pPr>
            <a:lvl4pPr marL="1371189" indent="-226945">
              <a:buFont typeface="Arial" panose="020B0604020202020204" pitchFamily="34" charset="0"/>
              <a:buChar char="‒"/>
              <a:defRPr sz="1799">
                <a:solidFill>
                  <a:srgbClr val="59595B"/>
                </a:solidFill>
                <a:latin typeface="Calibri" panose="020F0502020204030204" pitchFamily="34" charset="0"/>
              </a:defRPr>
            </a:lvl4pPr>
            <a:lvl5pPr marL="1829839" indent="-226945">
              <a:buFont typeface="Arial" panose="020B0604020202020204" pitchFamily="34" charset="0"/>
              <a:buChar char="‒"/>
              <a:defRPr sz="1799">
                <a:solidFill>
                  <a:srgbClr val="59595B"/>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D1A58C24-6136-44AE-A436-9A60BD22F45A}"/>
              </a:ext>
            </a:extLst>
          </p:cNvPr>
          <p:cNvSpPr>
            <a:spLocks noGrp="1"/>
          </p:cNvSpPr>
          <p:nvPr>
            <p:ph type="pic" sz="quarter" idx="11"/>
          </p:nvPr>
        </p:nvSpPr>
        <p:spPr>
          <a:xfrm>
            <a:off x="0" y="2667000"/>
            <a:ext cx="12188825" cy="3627120"/>
          </a:xfrm>
        </p:spPr>
        <p:txBody>
          <a:bodyPr/>
          <a:lstStyle/>
          <a:p>
            <a:endParaRPr lang="en-US"/>
          </a:p>
        </p:txBody>
      </p:sp>
      <p:sp>
        <p:nvSpPr>
          <p:cNvPr id="9" name="Picture Placeholder 8">
            <a:extLst>
              <a:ext uri="{FF2B5EF4-FFF2-40B4-BE49-F238E27FC236}">
                <a16:creationId xmlns:a16="http://schemas.microsoft.com/office/drawing/2014/main" id="{6A78FA2F-BB93-0F40-9AC0-5DF3D29EC59F}"/>
              </a:ext>
            </a:extLst>
          </p:cNvPr>
          <p:cNvSpPr>
            <a:spLocks noGrp="1"/>
          </p:cNvSpPr>
          <p:nvPr>
            <p:ph type="pic" sz="quarter" idx="15"/>
          </p:nvPr>
        </p:nvSpPr>
        <p:spPr>
          <a:xfrm>
            <a:off x="-7343" y="7716"/>
            <a:ext cx="2799063" cy="2506884"/>
          </a:xfrm>
        </p:spPr>
        <p:txBody>
          <a:bodyPr/>
          <a:lstStyle/>
          <a:p>
            <a:endParaRPr lang="en-US"/>
          </a:p>
        </p:txBody>
      </p:sp>
    </p:spTree>
    <p:extLst>
      <p:ext uri="{BB962C8B-B14F-4D97-AF65-F5344CB8AC3E}">
        <p14:creationId xmlns:p14="http://schemas.microsoft.com/office/powerpoint/2010/main" val="700518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B3B5E-F2FC-411E-821A-F1A580FDB6C9}"/>
              </a:ext>
            </a:extLst>
          </p:cNvPr>
          <p:cNvSpPr>
            <a:spLocks noGrp="1"/>
          </p:cNvSpPr>
          <p:nvPr>
            <p:ph type="title"/>
          </p:nvPr>
        </p:nvSpPr>
        <p:spPr>
          <a:xfrm>
            <a:off x="7465656" y="338336"/>
            <a:ext cx="4570809" cy="576064"/>
          </a:xfrm>
        </p:spPr>
        <p:txBody>
          <a:bodyPr/>
          <a:lstStyle>
            <a:lvl1pPr>
              <a:defRPr>
                <a:solidFill>
                  <a:srgbClr val="004875"/>
                </a:solidFill>
              </a:defRPr>
            </a:lvl1pPr>
          </a:lstStyle>
          <a:p>
            <a:r>
              <a:rPr lang="en-US" dirty="0"/>
              <a:t>Click to edit Master title style</a:t>
            </a:r>
          </a:p>
        </p:txBody>
      </p:sp>
      <p:sp>
        <p:nvSpPr>
          <p:cNvPr id="6" name="Content Placeholder 2">
            <a:extLst>
              <a:ext uri="{FF2B5EF4-FFF2-40B4-BE49-F238E27FC236}">
                <a16:creationId xmlns:a16="http://schemas.microsoft.com/office/drawing/2014/main" id="{BB397C64-F63D-449C-9A51-34193A48D5F5}"/>
              </a:ext>
            </a:extLst>
          </p:cNvPr>
          <p:cNvSpPr>
            <a:spLocks noGrp="1"/>
          </p:cNvSpPr>
          <p:nvPr>
            <p:ph idx="1"/>
          </p:nvPr>
        </p:nvSpPr>
        <p:spPr>
          <a:xfrm>
            <a:off x="7465656" y="914400"/>
            <a:ext cx="4570809" cy="5379720"/>
          </a:xfrm>
        </p:spPr>
        <p:txBody>
          <a:bodyPr>
            <a:noAutofit/>
          </a:bodyPr>
          <a:lstStyle>
            <a:lvl1pPr>
              <a:defRPr sz="1999">
                <a:solidFill>
                  <a:srgbClr val="59595B"/>
                </a:solidFill>
                <a:latin typeface="Calibri" panose="020F0502020204030204" pitchFamily="34" charset="0"/>
              </a:defRPr>
            </a:lvl1pPr>
            <a:lvl2pPr marL="461824" indent="-231705">
              <a:buFont typeface="Arial" panose="020B0604020202020204" pitchFamily="34" charset="0"/>
              <a:buChar char="•"/>
              <a:defRPr sz="1799">
                <a:solidFill>
                  <a:srgbClr val="59595B"/>
                </a:solidFill>
                <a:latin typeface="Calibri" panose="020F0502020204030204" pitchFamily="34" charset="0"/>
              </a:defRPr>
            </a:lvl2pPr>
            <a:lvl3pPr marL="915713" indent="-226945">
              <a:buFont typeface="Myriad Pro" pitchFamily="34" charset="0"/>
              <a:buChar char="º"/>
              <a:defRPr lang="en-US" sz="1799" kern="1200" dirty="0" smtClean="0">
                <a:solidFill>
                  <a:srgbClr val="59595B"/>
                </a:solidFill>
                <a:latin typeface="Calibri" panose="020F0502020204030204" pitchFamily="34" charset="0"/>
                <a:ea typeface="+mn-ea"/>
                <a:cs typeface="+mn-cs"/>
              </a:defRPr>
            </a:lvl3pPr>
            <a:lvl4pPr marL="1371189" indent="-226945">
              <a:buFont typeface="Arial" panose="020B0604020202020204" pitchFamily="34" charset="0"/>
              <a:buChar char="‒"/>
              <a:defRPr sz="1799">
                <a:solidFill>
                  <a:srgbClr val="59595B"/>
                </a:solidFill>
                <a:latin typeface="Calibri" panose="020F0502020204030204" pitchFamily="34" charset="0"/>
              </a:defRPr>
            </a:lvl4pPr>
            <a:lvl5pPr marL="1829839" indent="-226945">
              <a:buFont typeface="Arial" panose="020B0604020202020204" pitchFamily="34" charset="0"/>
              <a:buChar char="‒"/>
              <a:defRPr sz="1799">
                <a:solidFill>
                  <a:srgbClr val="59595B"/>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D1A58C24-6136-44AE-A436-9A60BD22F45A}"/>
              </a:ext>
            </a:extLst>
          </p:cNvPr>
          <p:cNvSpPr>
            <a:spLocks noGrp="1"/>
          </p:cNvSpPr>
          <p:nvPr>
            <p:ph type="pic" sz="quarter" idx="11"/>
          </p:nvPr>
        </p:nvSpPr>
        <p:spPr>
          <a:xfrm>
            <a:off x="0" y="0"/>
            <a:ext cx="7313295" cy="6294120"/>
          </a:xfrm>
        </p:spPr>
        <p:txBody>
          <a:bodyPr/>
          <a:lstStyle/>
          <a:p>
            <a:endParaRPr lang="en-US"/>
          </a:p>
        </p:txBody>
      </p:sp>
    </p:spTree>
    <p:extLst>
      <p:ext uri="{BB962C8B-B14F-4D97-AF65-F5344CB8AC3E}">
        <p14:creationId xmlns:p14="http://schemas.microsoft.com/office/powerpoint/2010/main" val="8214267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Text Placeholder 9">
            <a:extLst>
              <a:ext uri="{FF2B5EF4-FFF2-40B4-BE49-F238E27FC236}">
                <a16:creationId xmlns:a16="http://schemas.microsoft.com/office/drawing/2014/main" id="{33493DA8-3594-4F60-AFCF-4580037462AC}"/>
              </a:ext>
            </a:extLst>
          </p:cNvPr>
          <p:cNvSpPr>
            <a:spLocks noGrp="1"/>
          </p:cNvSpPr>
          <p:nvPr>
            <p:ph type="body" sz="quarter" idx="12" hasCustomPrompt="1"/>
          </p:nvPr>
        </p:nvSpPr>
        <p:spPr>
          <a:xfrm>
            <a:off x="7922736" y="990600"/>
            <a:ext cx="3504287" cy="990600"/>
          </a:xfrm>
        </p:spPr>
        <p:txBody>
          <a:bodyPr>
            <a:noAutofit/>
          </a:bodyPr>
          <a:lstStyle>
            <a:lvl1pPr>
              <a:defRPr sz="7998">
                <a:solidFill>
                  <a:srgbClr val="004875"/>
                </a:solidFill>
              </a:defRPr>
            </a:lvl1pPr>
          </a:lstStyle>
          <a:p>
            <a:pPr lvl="0"/>
            <a:r>
              <a:rPr lang="en-US" dirty="0"/>
              <a:t>Big Fact</a:t>
            </a:r>
          </a:p>
        </p:txBody>
      </p:sp>
      <p:sp>
        <p:nvSpPr>
          <p:cNvPr id="10" name="Text Placeholder 13">
            <a:extLst>
              <a:ext uri="{FF2B5EF4-FFF2-40B4-BE49-F238E27FC236}">
                <a16:creationId xmlns:a16="http://schemas.microsoft.com/office/drawing/2014/main" id="{4E748999-2559-4F61-92B7-AD7DAB0CC97C}"/>
              </a:ext>
            </a:extLst>
          </p:cNvPr>
          <p:cNvSpPr>
            <a:spLocks noGrp="1"/>
          </p:cNvSpPr>
          <p:nvPr>
            <p:ph type="body" sz="quarter" idx="13"/>
          </p:nvPr>
        </p:nvSpPr>
        <p:spPr>
          <a:xfrm>
            <a:off x="8619604" y="2133600"/>
            <a:ext cx="2790491" cy="1524000"/>
          </a:xfrm>
        </p:spPr>
        <p:txBody>
          <a:bodyPr>
            <a:normAutofit/>
          </a:bodyPr>
          <a:lstStyle>
            <a:lvl1pPr algn="r">
              <a:defRPr sz="2799"/>
            </a:lvl1pPr>
            <a:lvl2pPr marL="230119" indent="0">
              <a:buNone/>
              <a:defRPr/>
            </a:lvl2pPr>
          </a:lstStyle>
          <a:p>
            <a:pPr lvl="0"/>
            <a:r>
              <a:rPr lang="en-US" dirty="0"/>
              <a:t>Edit Master text styles</a:t>
            </a:r>
          </a:p>
        </p:txBody>
      </p:sp>
      <p:sp>
        <p:nvSpPr>
          <p:cNvPr id="6" name="Picture Placeholder 7">
            <a:extLst>
              <a:ext uri="{FF2B5EF4-FFF2-40B4-BE49-F238E27FC236}">
                <a16:creationId xmlns:a16="http://schemas.microsoft.com/office/drawing/2014/main" id="{434FB495-40E2-CD4D-B2C3-86C9B6A3FBD3}"/>
              </a:ext>
            </a:extLst>
          </p:cNvPr>
          <p:cNvSpPr>
            <a:spLocks noGrp="1"/>
          </p:cNvSpPr>
          <p:nvPr>
            <p:ph type="pic" sz="quarter" idx="11"/>
          </p:nvPr>
        </p:nvSpPr>
        <p:spPr>
          <a:xfrm>
            <a:off x="0" y="0"/>
            <a:ext cx="7313295" cy="6294120"/>
          </a:xfrm>
        </p:spPr>
        <p:txBody>
          <a:bodyPr/>
          <a:lstStyle/>
          <a:p>
            <a:endParaRPr lang="en-US"/>
          </a:p>
        </p:txBody>
      </p:sp>
    </p:spTree>
    <p:extLst>
      <p:ext uri="{BB962C8B-B14F-4D97-AF65-F5344CB8AC3E}">
        <p14:creationId xmlns:p14="http://schemas.microsoft.com/office/powerpoint/2010/main" val="1333637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67EC31F5-38FD-4982-B65F-DC98AB6F41A6}"/>
              </a:ext>
            </a:extLst>
          </p:cNvPr>
          <p:cNvSpPr>
            <a:spLocks noGrp="1"/>
          </p:cNvSpPr>
          <p:nvPr>
            <p:ph type="body" sz="quarter" idx="12" hasCustomPrompt="1"/>
          </p:nvPr>
        </p:nvSpPr>
        <p:spPr>
          <a:xfrm>
            <a:off x="609441" y="1371600"/>
            <a:ext cx="3504287" cy="990600"/>
          </a:xfrm>
        </p:spPr>
        <p:txBody>
          <a:bodyPr>
            <a:noAutofit/>
          </a:bodyPr>
          <a:lstStyle>
            <a:lvl1pPr>
              <a:lnSpc>
                <a:spcPct val="80000"/>
              </a:lnSpc>
              <a:defRPr sz="3999">
                <a:solidFill>
                  <a:srgbClr val="004875"/>
                </a:solidFill>
              </a:defRPr>
            </a:lvl1pPr>
          </a:lstStyle>
          <a:p>
            <a:pPr lvl="0"/>
            <a:r>
              <a:rPr lang="en-US" dirty="0"/>
              <a:t>Big Fact</a:t>
            </a:r>
          </a:p>
        </p:txBody>
      </p:sp>
      <p:sp>
        <p:nvSpPr>
          <p:cNvPr id="14" name="Text Placeholder 13">
            <a:extLst>
              <a:ext uri="{FF2B5EF4-FFF2-40B4-BE49-F238E27FC236}">
                <a16:creationId xmlns:a16="http://schemas.microsoft.com/office/drawing/2014/main" id="{D92C42DC-2C17-40EC-BDEE-98CA1B851929}"/>
              </a:ext>
            </a:extLst>
          </p:cNvPr>
          <p:cNvSpPr>
            <a:spLocks noGrp="1"/>
          </p:cNvSpPr>
          <p:nvPr>
            <p:ph type="body" sz="quarter" idx="13"/>
          </p:nvPr>
        </p:nvSpPr>
        <p:spPr>
          <a:xfrm>
            <a:off x="609441" y="2514600"/>
            <a:ext cx="2790491" cy="1524000"/>
          </a:xfrm>
        </p:spPr>
        <p:txBody>
          <a:bodyPr>
            <a:normAutofit/>
          </a:bodyPr>
          <a:lstStyle>
            <a:lvl1pPr algn="l">
              <a:defRPr sz="1999">
                <a:solidFill>
                  <a:srgbClr val="808080"/>
                </a:solidFill>
              </a:defRPr>
            </a:lvl1pPr>
            <a:lvl2pPr marL="230119" indent="0">
              <a:buNone/>
              <a:defRPr/>
            </a:lvl2pPr>
          </a:lstStyle>
          <a:p>
            <a:pPr lvl="0"/>
            <a:r>
              <a:rPr lang="en-US" dirty="0"/>
              <a:t>Edit Master text styles</a:t>
            </a:r>
          </a:p>
        </p:txBody>
      </p:sp>
    </p:spTree>
    <p:extLst>
      <p:ext uri="{BB962C8B-B14F-4D97-AF65-F5344CB8AC3E}">
        <p14:creationId xmlns:p14="http://schemas.microsoft.com/office/powerpoint/2010/main" val="12620681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Text Placeholder 9">
            <a:extLst>
              <a:ext uri="{FF2B5EF4-FFF2-40B4-BE49-F238E27FC236}">
                <a16:creationId xmlns:a16="http://schemas.microsoft.com/office/drawing/2014/main" id="{33493DA8-3594-4F60-AFCF-4580037462AC}"/>
              </a:ext>
            </a:extLst>
          </p:cNvPr>
          <p:cNvSpPr>
            <a:spLocks noGrp="1"/>
          </p:cNvSpPr>
          <p:nvPr>
            <p:ph type="body" sz="quarter" idx="12" hasCustomPrompt="1"/>
          </p:nvPr>
        </p:nvSpPr>
        <p:spPr>
          <a:xfrm>
            <a:off x="5484971" y="990600"/>
            <a:ext cx="6246773" cy="990600"/>
          </a:xfrm>
        </p:spPr>
        <p:txBody>
          <a:bodyPr>
            <a:noAutofit/>
          </a:bodyPr>
          <a:lstStyle>
            <a:lvl1pPr>
              <a:defRPr sz="7998">
                <a:solidFill>
                  <a:srgbClr val="004875"/>
                </a:solidFill>
              </a:defRPr>
            </a:lvl1pPr>
          </a:lstStyle>
          <a:p>
            <a:pPr lvl="0"/>
            <a:r>
              <a:rPr lang="en-US" dirty="0"/>
              <a:t>Big Fact</a:t>
            </a:r>
          </a:p>
        </p:txBody>
      </p:sp>
      <p:sp>
        <p:nvSpPr>
          <p:cNvPr id="10" name="Text Placeholder 13">
            <a:extLst>
              <a:ext uri="{FF2B5EF4-FFF2-40B4-BE49-F238E27FC236}">
                <a16:creationId xmlns:a16="http://schemas.microsoft.com/office/drawing/2014/main" id="{4E748999-2559-4F61-92B7-AD7DAB0CC97C}"/>
              </a:ext>
            </a:extLst>
          </p:cNvPr>
          <p:cNvSpPr>
            <a:spLocks noGrp="1"/>
          </p:cNvSpPr>
          <p:nvPr>
            <p:ph type="body" sz="quarter" idx="13"/>
          </p:nvPr>
        </p:nvSpPr>
        <p:spPr>
          <a:xfrm>
            <a:off x="5561152" y="2133600"/>
            <a:ext cx="6153664" cy="2514600"/>
          </a:xfrm>
        </p:spPr>
        <p:txBody>
          <a:bodyPr>
            <a:normAutofit/>
          </a:bodyPr>
          <a:lstStyle>
            <a:lvl1pPr algn="l">
              <a:defRPr sz="2799"/>
            </a:lvl1pPr>
            <a:lvl2pPr marL="230119" indent="0">
              <a:buNone/>
              <a:defRPr/>
            </a:lvl2pPr>
          </a:lstStyle>
          <a:p>
            <a:pPr lvl="0"/>
            <a:r>
              <a:rPr lang="en-US" dirty="0"/>
              <a:t>Edit Master text styles</a:t>
            </a:r>
          </a:p>
        </p:txBody>
      </p:sp>
      <p:sp>
        <p:nvSpPr>
          <p:cNvPr id="6" name="Picture Placeholder 8">
            <a:extLst>
              <a:ext uri="{FF2B5EF4-FFF2-40B4-BE49-F238E27FC236}">
                <a16:creationId xmlns:a16="http://schemas.microsoft.com/office/drawing/2014/main" id="{C9D8A1BF-81F8-B34F-85E7-7ECA0C5FD1CC}"/>
              </a:ext>
            </a:extLst>
          </p:cNvPr>
          <p:cNvSpPr>
            <a:spLocks noGrp="1"/>
          </p:cNvSpPr>
          <p:nvPr>
            <p:ph type="pic" sz="quarter" idx="11"/>
          </p:nvPr>
        </p:nvSpPr>
        <p:spPr>
          <a:xfrm>
            <a:off x="0" y="1"/>
            <a:ext cx="5180251" cy="6294119"/>
          </a:xfrm>
        </p:spPr>
        <p:txBody>
          <a:bodyPr/>
          <a:lstStyle/>
          <a:p>
            <a:endParaRPr lang="en-US"/>
          </a:p>
        </p:txBody>
      </p:sp>
    </p:spTree>
    <p:extLst>
      <p:ext uri="{BB962C8B-B14F-4D97-AF65-F5344CB8AC3E}">
        <p14:creationId xmlns:p14="http://schemas.microsoft.com/office/powerpoint/2010/main" val="18367674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Text Placeholder 9">
            <a:extLst>
              <a:ext uri="{FF2B5EF4-FFF2-40B4-BE49-F238E27FC236}">
                <a16:creationId xmlns:a16="http://schemas.microsoft.com/office/drawing/2014/main" id="{33493DA8-3594-4F60-AFCF-4580037462AC}"/>
              </a:ext>
            </a:extLst>
          </p:cNvPr>
          <p:cNvSpPr>
            <a:spLocks noGrp="1"/>
          </p:cNvSpPr>
          <p:nvPr>
            <p:ph type="body" sz="quarter" idx="12" hasCustomPrompt="1"/>
          </p:nvPr>
        </p:nvSpPr>
        <p:spPr>
          <a:xfrm>
            <a:off x="457081" y="990600"/>
            <a:ext cx="6246773" cy="990600"/>
          </a:xfrm>
        </p:spPr>
        <p:txBody>
          <a:bodyPr>
            <a:noAutofit/>
          </a:bodyPr>
          <a:lstStyle>
            <a:lvl1pPr>
              <a:defRPr sz="7998">
                <a:solidFill>
                  <a:srgbClr val="004875"/>
                </a:solidFill>
              </a:defRPr>
            </a:lvl1pPr>
          </a:lstStyle>
          <a:p>
            <a:pPr lvl="0"/>
            <a:r>
              <a:rPr lang="en-US" dirty="0"/>
              <a:t>Big Fact</a:t>
            </a:r>
          </a:p>
        </p:txBody>
      </p:sp>
      <p:sp>
        <p:nvSpPr>
          <p:cNvPr id="10" name="Text Placeholder 13">
            <a:extLst>
              <a:ext uri="{FF2B5EF4-FFF2-40B4-BE49-F238E27FC236}">
                <a16:creationId xmlns:a16="http://schemas.microsoft.com/office/drawing/2014/main" id="{4E748999-2559-4F61-92B7-AD7DAB0CC97C}"/>
              </a:ext>
            </a:extLst>
          </p:cNvPr>
          <p:cNvSpPr>
            <a:spLocks noGrp="1"/>
          </p:cNvSpPr>
          <p:nvPr>
            <p:ph type="body" sz="quarter" idx="13"/>
          </p:nvPr>
        </p:nvSpPr>
        <p:spPr>
          <a:xfrm>
            <a:off x="533262" y="2133600"/>
            <a:ext cx="6153664" cy="2514600"/>
          </a:xfrm>
        </p:spPr>
        <p:txBody>
          <a:bodyPr>
            <a:normAutofit/>
          </a:bodyPr>
          <a:lstStyle>
            <a:lvl1pPr algn="l">
              <a:defRPr sz="2799"/>
            </a:lvl1pPr>
            <a:lvl2pPr marL="230119" indent="0">
              <a:buNone/>
              <a:defRPr/>
            </a:lvl2pPr>
          </a:lstStyle>
          <a:p>
            <a:pPr lvl="0"/>
            <a:r>
              <a:rPr lang="en-US" dirty="0"/>
              <a:t>Edit Master text styles</a:t>
            </a:r>
          </a:p>
        </p:txBody>
      </p:sp>
      <p:sp>
        <p:nvSpPr>
          <p:cNvPr id="6" name="Picture Placeholder 8">
            <a:extLst>
              <a:ext uri="{FF2B5EF4-FFF2-40B4-BE49-F238E27FC236}">
                <a16:creationId xmlns:a16="http://schemas.microsoft.com/office/drawing/2014/main" id="{3824DC7D-E212-4A47-9A0C-7F7437924726}"/>
              </a:ext>
            </a:extLst>
          </p:cNvPr>
          <p:cNvSpPr>
            <a:spLocks noGrp="1"/>
          </p:cNvSpPr>
          <p:nvPr>
            <p:ph type="pic" sz="quarter" idx="11"/>
          </p:nvPr>
        </p:nvSpPr>
        <p:spPr>
          <a:xfrm>
            <a:off x="7008574" y="1"/>
            <a:ext cx="5180251" cy="6294119"/>
          </a:xfrm>
        </p:spPr>
        <p:txBody>
          <a:bodyPr/>
          <a:lstStyle/>
          <a:p>
            <a:endParaRPr lang="en-US"/>
          </a:p>
        </p:txBody>
      </p:sp>
    </p:spTree>
    <p:extLst>
      <p:ext uri="{BB962C8B-B14F-4D97-AF65-F5344CB8AC3E}">
        <p14:creationId xmlns:p14="http://schemas.microsoft.com/office/powerpoint/2010/main" val="373235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E1DF8491-8798-47C1-BC07-71BE24EEB1B0}"/>
              </a:ext>
            </a:extLst>
          </p:cNvPr>
          <p:cNvGrpSpPr/>
          <p:nvPr userDrawn="1"/>
        </p:nvGrpSpPr>
        <p:grpSpPr>
          <a:xfrm>
            <a:off x="-9695" y="1"/>
            <a:ext cx="12188825" cy="2517835"/>
            <a:chOff x="2964466" y="1595725"/>
            <a:chExt cx="9220200" cy="2517835"/>
          </a:xfrm>
        </p:grpSpPr>
        <p:sp>
          <p:nvSpPr>
            <p:cNvPr id="19" name="Rectangle 18">
              <a:extLst>
                <a:ext uri="{FF2B5EF4-FFF2-40B4-BE49-F238E27FC236}">
                  <a16:creationId xmlns:a16="http://schemas.microsoft.com/office/drawing/2014/main" id="{888B3E11-AD36-4F97-B219-CAC05624A5D9}"/>
                </a:ext>
              </a:extLst>
            </p:cNvPr>
            <p:cNvSpPr/>
            <p:nvPr userDrawn="1"/>
          </p:nvSpPr>
          <p:spPr>
            <a:xfrm>
              <a:off x="2964466" y="1595725"/>
              <a:ext cx="9220200" cy="2517835"/>
            </a:xfrm>
            <a:prstGeom prst="rect">
              <a:avLst/>
            </a:prstGeom>
            <a:solidFill>
              <a:srgbClr val="004875"/>
            </a:solidFill>
            <a:ln>
              <a:solidFill>
                <a:srgbClr val="004875"/>
              </a:solidFill>
            </a:ln>
          </p:spPr>
          <p:style>
            <a:lnRef idx="2">
              <a:schemeClr val="accent1"/>
            </a:lnRef>
            <a:fillRef idx="1">
              <a:schemeClr val="lt1"/>
            </a:fillRef>
            <a:effectRef idx="0">
              <a:schemeClr val="accent1"/>
            </a:effectRef>
            <a:fontRef idx="minor">
              <a:schemeClr val="dk1"/>
            </a:fontRef>
          </p:style>
          <p:txBody>
            <a:bodyPr lIns="45720" rIns="45720" rtlCol="0" anchor="ctr">
              <a:noAutofit/>
            </a:bodyPr>
            <a:lstStyle/>
            <a:p>
              <a:pPr algn="ctr">
                <a:spcAft>
                  <a:spcPts val="300"/>
                </a:spcAft>
              </a:pPr>
              <a:endParaRPr lang="en-US" sz="1799" dirty="0">
                <a:latin typeface="Calibri" panose="020F0502020204030204" pitchFamily="34" charset="0"/>
              </a:endParaRPr>
            </a:p>
          </p:txBody>
        </p:sp>
        <p:cxnSp>
          <p:nvCxnSpPr>
            <p:cNvPr id="21" name="Straight Connector 20">
              <a:extLst>
                <a:ext uri="{FF2B5EF4-FFF2-40B4-BE49-F238E27FC236}">
                  <a16:creationId xmlns:a16="http://schemas.microsoft.com/office/drawing/2014/main" id="{6E8B6806-74F1-4963-90CB-0784E09CC377}"/>
                </a:ext>
              </a:extLst>
            </p:cNvPr>
            <p:cNvCxnSpPr>
              <a:cxnSpLocks/>
            </p:cNvCxnSpPr>
            <p:nvPr userDrawn="1"/>
          </p:nvCxnSpPr>
          <p:spPr>
            <a:xfrm>
              <a:off x="3505200" y="2825238"/>
              <a:ext cx="828341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Text Placeholder 35">
            <a:extLst>
              <a:ext uri="{FF2B5EF4-FFF2-40B4-BE49-F238E27FC236}">
                <a16:creationId xmlns:a16="http://schemas.microsoft.com/office/drawing/2014/main" id="{3AEFF514-3864-439D-BB3B-133A30D3A244}"/>
              </a:ext>
            </a:extLst>
          </p:cNvPr>
          <p:cNvSpPr>
            <a:spLocks noGrp="1"/>
          </p:cNvSpPr>
          <p:nvPr>
            <p:ph type="body" sz="quarter" idx="17"/>
          </p:nvPr>
        </p:nvSpPr>
        <p:spPr>
          <a:xfrm>
            <a:off x="718115" y="425540"/>
            <a:ext cx="10785089" cy="722313"/>
          </a:xfrm>
        </p:spPr>
        <p:txBody>
          <a:bodyPr>
            <a:noAutofit/>
          </a:bodyPr>
          <a:lstStyle>
            <a:lvl1pPr>
              <a:defRPr sz="3599" b="0" spc="-150">
                <a:solidFill>
                  <a:schemeClr val="bg1"/>
                </a:solidFill>
              </a:defRPr>
            </a:lvl1pPr>
            <a:lvl2pPr>
              <a:defRPr sz="3599" b="1" spc="-150">
                <a:solidFill>
                  <a:schemeClr val="bg1"/>
                </a:solidFill>
              </a:defRPr>
            </a:lvl2pPr>
            <a:lvl3pPr>
              <a:defRPr sz="3599" b="1" spc="-150">
                <a:solidFill>
                  <a:schemeClr val="bg1"/>
                </a:solidFill>
              </a:defRPr>
            </a:lvl3pPr>
            <a:lvl4pPr>
              <a:defRPr sz="3599" b="1" spc="-150">
                <a:solidFill>
                  <a:schemeClr val="bg1"/>
                </a:solidFill>
              </a:defRPr>
            </a:lvl4pPr>
            <a:lvl5pPr>
              <a:defRPr sz="3599" b="1" spc="-150">
                <a:solidFill>
                  <a:schemeClr val="bg1"/>
                </a:solidFill>
              </a:defRPr>
            </a:lvl5pPr>
          </a:lstStyle>
          <a:p>
            <a:pPr lvl="0"/>
            <a:endParaRPr lang="en-US" dirty="0"/>
          </a:p>
        </p:txBody>
      </p:sp>
      <p:sp>
        <p:nvSpPr>
          <p:cNvPr id="37" name="Text Placeholder 35">
            <a:extLst>
              <a:ext uri="{FF2B5EF4-FFF2-40B4-BE49-F238E27FC236}">
                <a16:creationId xmlns:a16="http://schemas.microsoft.com/office/drawing/2014/main" id="{02A4E3BC-595C-40A8-B305-409CEC422560}"/>
              </a:ext>
            </a:extLst>
          </p:cNvPr>
          <p:cNvSpPr>
            <a:spLocks noGrp="1"/>
          </p:cNvSpPr>
          <p:nvPr>
            <p:ph type="body" sz="quarter" idx="18"/>
          </p:nvPr>
        </p:nvSpPr>
        <p:spPr>
          <a:xfrm>
            <a:off x="685620" y="1367182"/>
            <a:ext cx="10785089" cy="847471"/>
          </a:xfrm>
        </p:spPr>
        <p:txBody>
          <a:bodyPr>
            <a:noAutofit/>
          </a:bodyPr>
          <a:lstStyle>
            <a:lvl1pPr>
              <a:defRPr sz="2399" b="0" spc="0">
                <a:solidFill>
                  <a:schemeClr val="bg1"/>
                </a:solidFill>
              </a:defRPr>
            </a:lvl1pPr>
            <a:lvl2pPr>
              <a:defRPr sz="2399" b="0" spc="0">
                <a:solidFill>
                  <a:schemeClr val="bg1"/>
                </a:solidFill>
              </a:defRPr>
            </a:lvl2pPr>
            <a:lvl3pPr>
              <a:defRPr sz="2399" b="0" spc="0">
                <a:solidFill>
                  <a:schemeClr val="bg1"/>
                </a:solidFill>
              </a:defRPr>
            </a:lvl3pPr>
            <a:lvl4pPr>
              <a:defRPr sz="2399" b="0" spc="0">
                <a:solidFill>
                  <a:schemeClr val="bg1"/>
                </a:solidFill>
              </a:defRPr>
            </a:lvl4pPr>
            <a:lvl5pPr>
              <a:defRPr sz="2399" b="0" spc="0">
                <a:solidFill>
                  <a:schemeClr val="bg1"/>
                </a:solidFill>
              </a:defRPr>
            </a:lvl5pPr>
          </a:lstStyle>
          <a:p>
            <a:pPr lvl="0"/>
            <a:endParaRPr lang="en-US" dirty="0"/>
          </a:p>
        </p:txBody>
      </p:sp>
      <p:sp>
        <p:nvSpPr>
          <p:cNvPr id="15" name="Picture Placeholder 10">
            <a:extLst>
              <a:ext uri="{FF2B5EF4-FFF2-40B4-BE49-F238E27FC236}">
                <a16:creationId xmlns:a16="http://schemas.microsoft.com/office/drawing/2014/main" id="{965E55E5-5151-484C-88C4-09DA4F207CF3}"/>
              </a:ext>
            </a:extLst>
          </p:cNvPr>
          <p:cNvSpPr>
            <a:spLocks noGrp="1"/>
          </p:cNvSpPr>
          <p:nvPr>
            <p:ph type="pic" sz="quarter" idx="22"/>
          </p:nvPr>
        </p:nvSpPr>
        <p:spPr>
          <a:xfrm>
            <a:off x="0" y="2650997"/>
            <a:ext cx="12197290" cy="3657600"/>
          </a:xfrm>
        </p:spPr>
        <p:txBody>
          <a:bodyPr/>
          <a:lstStyle/>
          <a:p>
            <a:endParaRPr lang="en-US" dirty="0"/>
          </a:p>
        </p:txBody>
      </p:sp>
    </p:spTree>
    <p:extLst>
      <p:ext uri="{BB962C8B-B14F-4D97-AF65-F5344CB8AC3E}">
        <p14:creationId xmlns:p14="http://schemas.microsoft.com/office/powerpoint/2010/main" val="1917999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Appendix Slide">
    <p:spTree>
      <p:nvGrpSpPr>
        <p:cNvPr id="1" name=""/>
        <p:cNvGrpSpPr/>
        <p:nvPr/>
      </p:nvGrpSpPr>
      <p:grpSpPr>
        <a:xfrm>
          <a:off x="0" y="0"/>
          <a:ext cx="0" cy="0"/>
          <a:chOff x="0" y="0"/>
          <a:chExt cx="0" cy="0"/>
        </a:xfrm>
      </p:grpSpPr>
      <p:sp>
        <p:nvSpPr>
          <p:cNvPr id="2" name="Title 1"/>
          <p:cNvSpPr>
            <a:spLocks noGrp="1"/>
          </p:cNvSpPr>
          <p:nvPr>
            <p:ph type="title"/>
          </p:nvPr>
        </p:nvSpPr>
        <p:spPr>
          <a:xfrm>
            <a:off x="815201" y="116632"/>
            <a:ext cx="10764183" cy="576064"/>
          </a:xfrm>
        </p:spPr>
        <p:txBody>
          <a:bodyPr>
            <a:noAutofit/>
          </a:bodyPr>
          <a:lstStyle>
            <a:lvl1pPr>
              <a:defRPr sz="3599">
                <a:solidFill>
                  <a:srgbClr val="004875"/>
                </a:solidFill>
              </a:defRPr>
            </a:lvl1pPr>
          </a:lstStyle>
          <a:p>
            <a:r>
              <a:rPr lang="en-US"/>
              <a:t>Click to edit Master title style</a:t>
            </a:r>
            <a:endParaRPr lang="en-US" dirty="0"/>
          </a:p>
        </p:txBody>
      </p:sp>
      <p:sp>
        <p:nvSpPr>
          <p:cNvPr id="3" name="Content Placeholder 2"/>
          <p:cNvSpPr>
            <a:spLocks noGrp="1"/>
          </p:cNvSpPr>
          <p:nvPr>
            <p:ph idx="1"/>
          </p:nvPr>
        </p:nvSpPr>
        <p:spPr>
          <a:xfrm>
            <a:off x="815201" y="804672"/>
            <a:ext cx="10764183" cy="5212080"/>
          </a:xfrm>
        </p:spPr>
        <p:txBody>
          <a:bodyPr>
            <a:normAutofit/>
          </a:bodyPr>
          <a:lstStyle>
            <a:lvl1pPr>
              <a:defRPr sz="2399">
                <a:solidFill>
                  <a:srgbClr val="333333"/>
                </a:solidFill>
                <a:latin typeface="Calibri" panose="020F0502020204030204" pitchFamily="34" charset="0"/>
              </a:defRPr>
            </a:lvl1pPr>
            <a:lvl2pPr marL="461824" indent="-231705">
              <a:buFont typeface="Arial" panose="020B0604020202020204" pitchFamily="34" charset="0"/>
              <a:buChar char="•"/>
              <a:defRPr sz="1999">
                <a:solidFill>
                  <a:srgbClr val="333333"/>
                </a:solidFill>
                <a:latin typeface="Calibri" panose="020F0502020204030204" pitchFamily="34" charset="0"/>
              </a:defRPr>
            </a:lvl2pPr>
            <a:lvl3pPr marL="915713" indent="-226945">
              <a:buFont typeface="Myriad Pro" pitchFamily="34" charset="0"/>
              <a:buChar char="º"/>
              <a:defRPr lang="en-US" sz="1999" kern="1200" dirty="0" smtClean="0">
                <a:solidFill>
                  <a:srgbClr val="333333"/>
                </a:solidFill>
                <a:latin typeface="Calibri" panose="020F0502020204030204" pitchFamily="34" charset="0"/>
                <a:ea typeface="+mn-ea"/>
                <a:cs typeface="+mn-cs"/>
              </a:defRPr>
            </a:lvl3pPr>
            <a:lvl4pPr marL="1371189" indent="-226945">
              <a:buFont typeface="Arial" panose="020B0604020202020204" pitchFamily="34" charset="0"/>
              <a:buChar char="‒"/>
              <a:defRPr sz="1999">
                <a:solidFill>
                  <a:srgbClr val="333333"/>
                </a:solidFill>
                <a:latin typeface="Calibri" panose="020F0502020204030204" pitchFamily="34" charset="0"/>
              </a:defRPr>
            </a:lvl4pPr>
            <a:lvl5pPr marL="1829839" indent="-226945">
              <a:buFont typeface="Arial" panose="020B0604020202020204" pitchFamily="34" charset="0"/>
              <a:buChar char="‒"/>
              <a:defRPr sz="1999">
                <a:solidFill>
                  <a:srgbClr val="333333"/>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5D930A23-EAF3-497F-8E4D-0179FF3F623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6324600"/>
            <a:ext cx="12188825" cy="533400"/>
          </a:xfrm>
          <a:prstGeom prst="rect">
            <a:avLst/>
          </a:prstGeom>
        </p:spPr>
      </p:pic>
    </p:spTree>
    <p:extLst>
      <p:ext uri="{BB962C8B-B14F-4D97-AF65-F5344CB8AC3E}">
        <p14:creationId xmlns:p14="http://schemas.microsoft.com/office/powerpoint/2010/main" val="3057613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nfidential">
    <p:spTree>
      <p:nvGrpSpPr>
        <p:cNvPr id="1" name=""/>
        <p:cNvGrpSpPr/>
        <p:nvPr/>
      </p:nvGrpSpPr>
      <p:grpSpPr>
        <a:xfrm>
          <a:off x="0" y="0"/>
          <a:ext cx="0" cy="0"/>
          <a:chOff x="0" y="0"/>
          <a:chExt cx="0" cy="0"/>
        </a:xfrm>
      </p:grpSpPr>
      <p:sp>
        <p:nvSpPr>
          <p:cNvPr id="5" name="TextBox 4"/>
          <p:cNvSpPr txBox="1"/>
          <p:nvPr userDrawn="1"/>
        </p:nvSpPr>
        <p:spPr>
          <a:xfrm>
            <a:off x="4844071" y="5954632"/>
            <a:ext cx="3167527" cy="461665"/>
          </a:xfrm>
          <a:prstGeom prst="rect">
            <a:avLst/>
          </a:prstGeom>
          <a:noFill/>
        </p:spPr>
        <p:txBody>
          <a:bodyPr wrap="square" rtlCol="0">
            <a:spAutoFit/>
          </a:bodyPr>
          <a:lstStyle/>
          <a:p>
            <a:pPr algn="ctr"/>
            <a:r>
              <a:rPr lang="en-US" sz="2399" dirty="0">
                <a:solidFill>
                  <a:srgbClr val="FF0000"/>
                </a:solidFill>
                <a:latin typeface="Myriad Pro Light" pitchFamily="34" charset="0"/>
              </a:rPr>
              <a:t>Confidential</a:t>
            </a:r>
          </a:p>
        </p:txBody>
      </p:sp>
      <p:sp>
        <p:nvSpPr>
          <p:cNvPr id="2" name="Title 1"/>
          <p:cNvSpPr>
            <a:spLocks noGrp="1"/>
          </p:cNvSpPr>
          <p:nvPr>
            <p:ph type="title"/>
          </p:nvPr>
        </p:nvSpPr>
        <p:spPr>
          <a:xfrm>
            <a:off x="815201" y="116632"/>
            <a:ext cx="10764183" cy="576064"/>
          </a:xfrm>
        </p:spPr>
        <p:txBody>
          <a:bodyPr>
            <a:noAutofit/>
          </a:bodyPr>
          <a:lstStyle>
            <a:lvl1pPr>
              <a:defRPr sz="3599">
                <a:solidFill>
                  <a:srgbClr val="004875"/>
                </a:solidFill>
              </a:defRPr>
            </a:lvl1pPr>
          </a:lstStyle>
          <a:p>
            <a:r>
              <a:rPr lang="en-US"/>
              <a:t>Click to edit Master title style</a:t>
            </a:r>
            <a:endParaRPr lang="en-US" dirty="0"/>
          </a:p>
        </p:txBody>
      </p:sp>
      <p:sp>
        <p:nvSpPr>
          <p:cNvPr id="3" name="Content Placeholder 2"/>
          <p:cNvSpPr>
            <a:spLocks noGrp="1"/>
          </p:cNvSpPr>
          <p:nvPr>
            <p:ph idx="1"/>
          </p:nvPr>
        </p:nvSpPr>
        <p:spPr>
          <a:xfrm>
            <a:off x="815201" y="804672"/>
            <a:ext cx="10764183" cy="5212080"/>
          </a:xfrm>
        </p:spPr>
        <p:txBody>
          <a:bodyPr>
            <a:normAutofit/>
          </a:bodyPr>
          <a:lstStyle>
            <a:lvl1pPr>
              <a:defRPr sz="2399">
                <a:solidFill>
                  <a:srgbClr val="333333"/>
                </a:solidFill>
                <a:latin typeface="Calibri" panose="020F0502020204030204" pitchFamily="34" charset="0"/>
              </a:defRPr>
            </a:lvl1pPr>
            <a:lvl2pPr marL="461824" indent="-231705">
              <a:buFont typeface="Arial" panose="020B0604020202020204" pitchFamily="34" charset="0"/>
              <a:buChar char="•"/>
              <a:defRPr sz="1999">
                <a:solidFill>
                  <a:srgbClr val="333333"/>
                </a:solidFill>
                <a:latin typeface="Calibri" panose="020F0502020204030204" pitchFamily="34" charset="0"/>
              </a:defRPr>
            </a:lvl2pPr>
            <a:lvl3pPr marL="915713" indent="-226945">
              <a:buFont typeface="Myriad Pro" pitchFamily="34" charset="0"/>
              <a:buChar char="º"/>
              <a:defRPr lang="en-US" sz="1999" kern="1200" dirty="0" smtClean="0">
                <a:solidFill>
                  <a:srgbClr val="333333"/>
                </a:solidFill>
                <a:latin typeface="Calibri" panose="020F0502020204030204" pitchFamily="34" charset="0"/>
                <a:ea typeface="+mn-ea"/>
                <a:cs typeface="+mn-cs"/>
              </a:defRPr>
            </a:lvl3pPr>
            <a:lvl4pPr marL="1371189" indent="-226945">
              <a:buFont typeface="Arial" panose="020B0604020202020204" pitchFamily="34" charset="0"/>
              <a:buChar char="‒"/>
              <a:defRPr sz="1999">
                <a:solidFill>
                  <a:srgbClr val="333333"/>
                </a:solidFill>
                <a:latin typeface="Calibri" panose="020F0502020204030204" pitchFamily="34" charset="0"/>
              </a:defRPr>
            </a:lvl4pPr>
            <a:lvl5pPr marL="1829839" indent="-226945">
              <a:buFont typeface="Arial" panose="020B0604020202020204" pitchFamily="34" charset="0"/>
              <a:buChar char="‒"/>
              <a:defRPr sz="1999">
                <a:solidFill>
                  <a:srgbClr val="333333"/>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57B67CA4-A96E-4EB9-B3D9-131388AB3D9C}"/>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6324600"/>
            <a:ext cx="12188825" cy="533400"/>
          </a:xfrm>
          <a:prstGeom prst="rect">
            <a:avLst/>
          </a:prstGeom>
        </p:spPr>
      </p:pic>
    </p:spTree>
    <p:extLst>
      <p:ext uri="{BB962C8B-B14F-4D97-AF65-F5344CB8AC3E}">
        <p14:creationId xmlns:p14="http://schemas.microsoft.com/office/powerpoint/2010/main" val="19458933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6652" y="118872"/>
            <a:ext cx="10762732" cy="576072"/>
          </a:xfrm>
        </p:spPr>
        <p:txBody>
          <a:bodyPr anchor="ctr" anchorCtr="0"/>
          <a:lstStyle>
            <a:lvl1pPr>
              <a:defRPr>
                <a:solidFill>
                  <a:srgbClr val="004875"/>
                </a:solidFill>
              </a:defRPr>
            </a:lvl1pPr>
          </a:lstStyle>
          <a:p>
            <a:r>
              <a:rPr lang="en-US"/>
              <a:t>Click to edit Master title style</a:t>
            </a:r>
            <a:endParaRPr lang="en-US" dirty="0"/>
          </a:p>
        </p:txBody>
      </p:sp>
    </p:spTree>
    <p:extLst>
      <p:ext uri="{BB962C8B-B14F-4D97-AF65-F5344CB8AC3E}">
        <p14:creationId xmlns:p14="http://schemas.microsoft.com/office/powerpoint/2010/main" val="23837756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Only" preserve="1">
  <p:cSld name="Title No Logo">
    <p:spTree>
      <p:nvGrpSpPr>
        <p:cNvPr id="1" name=""/>
        <p:cNvGrpSpPr/>
        <p:nvPr/>
      </p:nvGrpSpPr>
      <p:grpSpPr>
        <a:xfrm>
          <a:off x="0" y="0"/>
          <a:ext cx="0" cy="0"/>
          <a:chOff x="0" y="0"/>
          <a:chExt cx="0" cy="0"/>
        </a:xfrm>
      </p:grpSpPr>
      <p:sp>
        <p:nvSpPr>
          <p:cNvPr id="2" name="Title 1"/>
          <p:cNvSpPr>
            <a:spLocks noGrp="1"/>
          </p:cNvSpPr>
          <p:nvPr>
            <p:ph type="title"/>
          </p:nvPr>
        </p:nvSpPr>
        <p:spPr>
          <a:xfrm>
            <a:off x="816652" y="118872"/>
            <a:ext cx="10762732" cy="576072"/>
          </a:xfrm>
        </p:spPr>
        <p:txBody>
          <a:bodyPr anchor="ctr" anchorCtr="0"/>
          <a:lstStyle>
            <a:lvl1pPr>
              <a:defRPr>
                <a:solidFill>
                  <a:srgbClr val="004875"/>
                </a:solidFill>
              </a:defRPr>
            </a:lvl1pPr>
          </a:lstStyle>
          <a:p>
            <a:r>
              <a:rPr lang="en-US"/>
              <a:t>Click to edit Master title style</a:t>
            </a:r>
            <a:endParaRPr lang="en-US" dirty="0"/>
          </a:p>
        </p:txBody>
      </p:sp>
    </p:spTree>
    <p:extLst>
      <p:ext uri="{BB962C8B-B14F-4D97-AF65-F5344CB8AC3E}">
        <p14:creationId xmlns:p14="http://schemas.microsoft.com/office/powerpoint/2010/main" val="5498902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Ful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9878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lac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599849"/>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B3203BD-9E8A-4211-B774-4137BE2FEAAD}"/>
              </a:ext>
            </a:extLst>
          </p:cNvPr>
          <p:cNvSpPr>
            <a:spLocks noGrp="1"/>
          </p:cNvSpPr>
          <p:nvPr>
            <p:ph type="sldNum" sz="quarter" idx="10"/>
          </p:nvPr>
        </p:nvSpPr>
        <p:spPr/>
        <p:txBody>
          <a:bodyPr/>
          <a:lstStyle/>
          <a:p>
            <a:fld id="{1D7381D0-07B7-4AFE-AE21-3F79ED7C0FB3}" type="slidenum">
              <a:rPr lang="en-US" smtClean="0"/>
              <a:t>‹#›</a:t>
            </a:fld>
            <a:endParaRPr lang="en-US"/>
          </a:p>
        </p:txBody>
      </p:sp>
      <p:sp>
        <p:nvSpPr>
          <p:cNvPr id="7" name="Picture Placeholder 6">
            <a:extLst>
              <a:ext uri="{FF2B5EF4-FFF2-40B4-BE49-F238E27FC236}">
                <a16:creationId xmlns:a16="http://schemas.microsoft.com/office/drawing/2014/main" id="{33973747-E231-4BC4-846C-B0A7A7596988}"/>
              </a:ext>
            </a:extLst>
          </p:cNvPr>
          <p:cNvSpPr>
            <a:spLocks noGrp="1"/>
          </p:cNvSpPr>
          <p:nvPr>
            <p:ph type="pic" sz="quarter" idx="11"/>
          </p:nvPr>
        </p:nvSpPr>
        <p:spPr>
          <a:xfrm>
            <a:off x="0" y="0"/>
            <a:ext cx="2818666" cy="6248400"/>
          </a:xfrm>
        </p:spPr>
        <p:txBody>
          <a:bodyPr/>
          <a:lstStyle/>
          <a:p>
            <a:r>
              <a:rPr lang="en-US"/>
              <a:t>Click icon to add picture</a:t>
            </a:r>
          </a:p>
        </p:txBody>
      </p:sp>
      <p:sp>
        <p:nvSpPr>
          <p:cNvPr id="11" name="Picture Placeholder 10">
            <a:extLst>
              <a:ext uri="{FF2B5EF4-FFF2-40B4-BE49-F238E27FC236}">
                <a16:creationId xmlns:a16="http://schemas.microsoft.com/office/drawing/2014/main" id="{2C8953C3-095F-42EE-9A69-02895100EF3C}"/>
              </a:ext>
            </a:extLst>
          </p:cNvPr>
          <p:cNvSpPr>
            <a:spLocks noGrp="1"/>
          </p:cNvSpPr>
          <p:nvPr>
            <p:ph type="pic" sz="quarter" idx="13"/>
          </p:nvPr>
        </p:nvSpPr>
        <p:spPr>
          <a:xfrm>
            <a:off x="3001475" y="3046382"/>
            <a:ext cx="2629381" cy="1981200"/>
          </a:xfrm>
        </p:spPr>
        <p:txBody>
          <a:bodyPr/>
          <a:lstStyle/>
          <a:p>
            <a:r>
              <a:rPr lang="en-US"/>
              <a:t>Click icon to add picture</a:t>
            </a:r>
          </a:p>
        </p:txBody>
      </p:sp>
      <p:grpSp>
        <p:nvGrpSpPr>
          <p:cNvPr id="27" name="Group 26">
            <a:extLst>
              <a:ext uri="{FF2B5EF4-FFF2-40B4-BE49-F238E27FC236}">
                <a16:creationId xmlns:a16="http://schemas.microsoft.com/office/drawing/2014/main" id="{E1DF8491-8798-47C1-BC07-71BE24EEB1B0}"/>
              </a:ext>
            </a:extLst>
          </p:cNvPr>
          <p:cNvGrpSpPr/>
          <p:nvPr/>
        </p:nvGrpSpPr>
        <p:grpSpPr>
          <a:xfrm>
            <a:off x="2971026" y="1"/>
            <a:ext cx="9217799" cy="2517835"/>
            <a:chOff x="2971800" y="1600577"/>
            <a:chExt cx="9220200" cy="2517835"/>
          </a:xfrm>
        </p:grpSpPr>
        <p:sp>
          <p:nvSpPr>
            <p:cNvPr id="19" name="Rectangle 18">
              <a:extLst>
                <a:ext uri="{FF2B5EF4-FFF2-40B4-BE49-F238E27FC236}">
                  <a16:creationId xmlns:a16="http://schemas.microsoft.com/office/drawing/2014/main" id="{888B3E11-AD36-4F97-B219-CAC05624A5D9}"/>
                </a:ext>
              </a:extLst>
            </p:cNvPr>
            <p:cNvSpPr/>
            <p:nvPr/>
          </p:nvSpPr>
          <p:spPr>
            <a:xfrm>
              <a:off x="2971800" y="1600577"/>
              <a:ext cx="9220200" cy="2517835"/>
            </a:xfrm>
            <a:prstGeom prst="rect">
              <a:avLst/>
            </a:prstGeom>
            <a:solidFill>
              <a:srgbClr val="004875"/>
            </a:solidFill>
            <a:ln>
              <a:solidFill>
                <a:srgbClr val="004875"/>
              </a:solidFill>
            </a:ln>
          </p:spPr>
          <p:style>
            <a:lnRef idx="2">
              <a:schemeClr val="accent1"/>
            </a:lnRef>
            <a:fillRef idx="1">
              <a:schemeClr val="lt1"/>
            </a:fillRef>
            <a:effectRef idx="0">
              <a:schemeClr val="accent1"/>
            </a:effectRef>
            <a:fontRef idx="minor">
              <a:schemeClr val="dk1"/>
            </a:fontRef>
          </p:style>
          <p:txBody>
            <a:bodyPr lIns="45720" rIns="45720" rtlCol="0" anchor="ctr">
              <a:noAutofit/>
            </a:bodyPr>
            <a:lstStyle/>
            <a:p>
              <a:pPr algn="ctr">
                <a:spcAft>
                  <a:spcPts val="300"/>
                </a:spcAft>
              </a:pPr>
              <a:endParaRPr lang="en-US" sz="1799">
                <a:latin typeface="Calibri" panose="020F0502020204030204" pitchFamily="34" charset="0"/>
              </a:endParaRPr>
            </a:p>
          </p:txBody>
        </p:sp>
        <p:cxnSp>
          <p:nvCxnSpPr>
            <p:cNvPr id="21" name="Straight Connector 20">
              <a:extLst>
                <a:ext uri="{FF2B5EF4-FFF2-40B4-BE49-F238E27FC236}">
                  <a16:creationId xmlns:a16="http://schemas.microsoft.com/office/drawing/2014/main" id="{6E8B6806-74F1-4963-90CB-0784E09CC377}"/>
                </a:ext>
              </a:extLst>
            </p:cNvPr>
            <p:cNvCxnSpPr>
              <a:cxnSpLocks/>
            </p:cNvCxnSpPr>
            <p:nvPr/>
          </p:nvCxnSpPr>
          <p:spPr>
            <a:xfrm>
              <a:off x="3505200" y="2825238"/>
              <a:ext cx="76962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Text Placeholder 35">
            <a:extLst>
              <a:ext uri="{FF2B5EF4-FFF2-40B4-BE49-F238E27FC236}">
                <a16:creationId xmlns:a16="http://schemas.microsoft.com/office/drawing/2014/main" id="{3AEFF514-3864-439D-BB3B-133A30D3A244}"/>
              </a:ext>
            </a:extLst>
          </p:cNvPr>
          <p:cNvSpPr>
            <a:spLocks noGrp="1"/>
          </p:cNvSpPr>
          <p:nvPr>
            <p:ph type="body" sz="quarter" idx="17"/>
          </p:nvPr>
        </p:nvSpPr>
        <p:spPr>
          <a:xfrm>
            <a:off x="3428107" y="420688"/>
            <a:ext cx="7846556" cy="722313"/>
          </a:xfrm>
        </p:spPr>
        <p:txBody>
          <a:bodyPr>
            <a:noAutofit/>
          </a:bodyPr>
          <a:lstStyle>
            <a:lvl1pPr>
              <a:defRPr sz="3599" b="0" spc="-150">
                <a:solidFill>
                  <a:schemeClr val="bg1"/>
                </a:solidFill>
              </a:defRPr>
            </a:lvl1pPr>
            <a:lvl2pPr>
              <a:defRPr sz="3599" b="1" spc="-150">
                <a:solidFill>
                  <a:schemeClr val="bg1"/>
                </a:solidFill>
              </a:defRPr>
            </a:lvl2pPr>
            <a:lvl3pPr>
              <a:defRPr sz="3599" b="1" spc="-150">
                <a:solidFill>
                  <a:schemeClr val="bg1"/>
                </a:solidFill>
              </a:defRPr>
            </a:lvl3pPr>
            <a:lvl4pPr>
              <a:defRPr sz="3599" b="1" spc="-150">
                <a:solidFill>
                  <a:schemeClr val="bg1"/>
                </a:solidFill>
              </a:defRPr>
            </a:lvl4pPr>
            <a:lvl5pPr>
              <a:defRPr sz="3599" b="1" spc="-150">
                <a:solidFill>
                  <a:schemeClr val="bg1"/>
                </a:solidFill>
              </a:defRPr>
            </a:lvl5pPr>
          </a:lstStyle>
          <a:p>
            <a:pPr lvl="0"/>
            <a:r>
              <a:rPr lang="en-US"/>
              <a:t>Edit Master text styles</a:t>
            </a:r>
          </a:p>
        </p:txBody>
      </p:sp>
      <p:sp>
        <p:nvSpPr>
          <p:cNvPr id="37" name="Text Placeholder 35">
            <a:extLst>
              <a:ext uri="{FF2B5EF4-FFF2-40B4-BE49-F238E27FC236}">
                <a16:creationId xmlns:a16="http://schemas.microsoft.com/office/drawing/2014/main" id="{02A4E3BC-595C-40A8-B305-409CEC422560}"/>
              </a:ext>
            </a:extLst>
          </p:cNvPr>
          <p:cNvSpPr>
            <a:spLocks noGrp="1"/>
          </p:cNvSpPr>
          <p:nvPr>
            <p:ph type="body" sz="quarter" idx="18"/>
          </p:nvPr>
        </p:nvSpPr>
        <p:spPr>
          <a:xfrm>
            <a:off x="3395613" y="1362330"/>
            <a:ext cx="7846556" cy="847471"/>
          </a:xfrm>
        </p:spPr>
        <p:txBody>
          <a:bodyPr>
            <a:noAutofit/>
          </a:bodyPr>
          <a:lstStyle>
            <a:lvl1pPr>
              <a:defRPr sz="2399" b="0" spc="0">
                <a:solidFill>
                  <a:schemeClr val="bg1"/>
                </a:solidFill>
              </a:defRPr>
            </a:lvl1pPr>
            <a:lvl2pPr>
              <a:defRPr sz="2399" b="0" spc="0">
                <a:solidFill>
                  <a:schemeClr val="bg1"/>
                </a:solidFill>
              </a:defRPr>
            </a:lvl2pPr>
            <a:lvl3pPr>
              <a:defRPr sz="2399" b="0" spc="0">
                <a:solidFill>
                  <a:schemeClr val="bg1"/>
                </a:solidFill>
              </a:defRPr>
            </a:lvl3pPr>
            <a:lvl4pPr>
              <a:defRPr sz="2399" b="0" spc="0">
                <a:solidFill>
                  <a:schemeClr val="bg1"/>
                </a:solidFill>
              </a:defRPr>
            </a:lvl4pPr>
            <a:lvl5pPr>
              <a:defRPr sz="2399" b="0" spc="0">
                <a:solidFill>
                  <a:schemeClr val="bg1"/>
                </a:solidFill>
              </a:defRPr>
            </a:lvl5pPr>
          </a:lstStyle>
          <a:p>
            <a:pPr lvl="0"/>
            <a:r>
              <a:rPr lang="en-US"/>
              <a:t>Edit Master text styles</a:t>
            </a:r>
          </a:p>
        </p:txBody>
      </p:sp>
      <p:sp>
        <p:nvSpPr>
          <p:cNvPr id="38" name="Text Placeholder 13">
            <a:extLst>
              <a:ext uri="{FF2B5EF4-FFF2-40B4-BE49-F238E27FC236}">
                <a16:creationId xmlns:a16="http://schemas.microsoft.com/office/drawing/2014/main" id="{E207E100-FC09-45EF-923A-7E3B184DE716}"/>
              </a:ext>
            </a:extLst>
          </p:cNvPr>
          <p:cNvSpPr>
            <a:spLocks noGrp="1"/>
          </p:cNvSpPr>
          <p:nvPr>
            <p:ph type="body" sz="quarter" idx="19"/>
          </p:nvPr>
        </p:nvSpPr>
        <p:spPr>
          <a:xfrm>
            <a:off x="3001475" y="5181600"/>
            <a:ext cx="2629380" cy="838200"/>
          </a:xfrm>
          <a:noFill/>
        </p:spPr>
        <p:txBody>
          <a:bodyPr wrap="square" lIns="45720" rIns="45720" rtlCol="0" anchor="t" anchorCtr="0">
            <a:noAutofit/>
          </a:bodyPr>
          <a:lstStyle>
            <a:lvl1pPr>
              <a:defRPr lang="en-US" sz="1999" b="0" dirty="0" smtClean="0">
                <a:solidFill>
                  <a:srgbClr val="004875"/>
                </a:solidFill>
              </a:defRPr>
            </a:lvl1pPr>
          </a:lstStyle>
          <a:p>
            <a:pPr lvl="0" defTabSz="914126">
              <a:spcAft>
                <a:spcPts val="300"/>
              </a:spcAft>
            </a:pPr>
            <a:r>
              <a:rPr lang="en-US"/>
              <a:t>Edit Master text styles</a:t>
            </a:r>
          </a:p>
        </p:txBody>
      </p:sp>
      <p:sp>
        <p:nvSpPr>
          <p:cNvPr id="16" name="Picture Placeholder 10">
            <a:extLst>
              <a:ext uri="{FF2B5EF4-FFF2-40B4-BE49-F238E27FC236}">
                <a16:creationId xmlns:a16="http://schemas.microsoft.com/office/drawing/2014/main" id="{3762909D-4C5A-44BA-A7F5-93C1AE27E66B}"/>
              </a:ext>
            </a:extLst>
          </p:cNvPr>
          <p:cNvSpPr>
            <a:spLocks noGrp="1"/>
          </p:cNvSpPr>
          <p:nvPr>
            <p:ph type="pic" sz="quarter" idx="22"/>
          </p:nvPr>
        </p:nvSpPr>
        <p:spPr>
          <a:xfrm>
            <a:off x="6131337" y="3050306"/>
            <a:ext cx="2629381" cy="1981200"/>
          </a:xfrm>
        </p:spPr>
        <p:txBody>
          <a:bodyPr/>
          <a:lstStyle/>
          <a:p>
            <a:r>
              <a:rPr lang="en-US"/>
              <a:t>Click icon to add picture</a:t>
            </a:r>
          </a:p>
        </p:txBody>
      </p:sp>
      <p:sp>
        <p:nvSpPr>
          <p:cNvPr id="17" name="Picture Placeholder 10">
            <a:extLst>
              <a:ext uri="{FF2B5EF4-FFF2-40B4-BE49-F238E27FC236}">
                <a16:creationId xmlns:a16="http://schemas.microsoft.com/office/drawing/2014/main" id="{10B39156-0299-4627-AD4A-278CC1DF18E1}"/>
              </a:ext>
            </a:extLst>
          </p:cNvPr>
          <p:cNvSpPr>
            <a:spLocks noGrp="1"/>
          </p:cNvSpPr>
          <p:nvPr>
            <p:ph type="pic" sz="quarter" idx="23"/>
          </p:nvPr>
        </p:nvSpPr>
        <p:spPr>
          <a:xfrm>
            <a:off x="9254723" y="3046382"/>
            <a:ext cx="2629381" cy="1981200"/>
          </a:xfrm>
        </p:spPr>
        <p:txBody>
          <a:bodyPr/>
          <a:lstStyle/>
          <a:p>
            <a:r>
              <a:rPr lang="en-US"/>
              <a:t>Click icon to add picture</a:t>
            </a:r>
          </a:p>
        </p:txBody>
      </p:sp>
      <p:sp>
        <p:nvSpPr>
          <p:cNvPr id="18" name="Text Placeholder 13">
            <a:extLst>
              <a:ext uri="{FF2B5EF4-FFF2-40B4-BE49-F238E27FC236}">
                <a16:creationId xmlns:a16="http://schemas.microsoft.com/office/drawing/2014/main" id="{0C2DFF91-8571-4A02-92DF-18DD519B7850}"/>
              </a:ext>
            </a:extLst>
          </p:cNvPr>
          <p:cNvSpPr>
            <a:spLocks noGrp="1"/>
          </p:cNvSpPr>
          <p:nvPr>
            <p:ph type="body" sz="quarter" idx="24"/>
          </p:nvPr>
        </p:nvSpPr>
        <p:spPr>
          <a:xfrm>
            <a:off x="9254725" y="5181600"/>
            <a:ext cx="2629380" cy="838200"/>
          </a:xfrm>
          <a:noFill/>
        </p:spPr>
        <p:txBody>
          <a:bodyPr wrap="square" lIns="45720" rIns="45720" rtlCol="0" anchor="t" anchorCtr="0">
            <a:noAutofit/>
          </a:bodyPr>
          <a:lstStyle>
            <a:lvl1pPr>
              <a:defRPr lang="en-US" sz="1999" b="0" dirty="0" smtClean="0">
                <a:solidFill>
                  <a:srgbClr val="004875"/>
                </a:solidFill>
              </a:defRPr>
            </a:lvl1pPr>
          </a:lstStyle>
          <a:p>
            <a:pPr lvl="0" defTabSz="914126">
              <a:spcAft>
                <a:spcPts val="300"/>
              </a:spcAft>
            </a:pPr>
            <a:r>
              <a:rPr lang="en-US"/>
              <a:t>Edit Master text styles</a:t>
            </a:r>
          </a:p>
        </p:txBody>
      </p:sp>
      <p:sp>
        <p:nvSpPr>
          <p:cNvPr id="20" name="Text Placeholder 13">
            <a:extLst>
              <a:ext uri="{FF2B5EF4-FFF2-40B4-BE49-F238E27FC236}">
                <a16:creationId xmlns:a16="http://schemas.microsoft.com/office/drawing/2014/main" id="{3AE7DE0B-71AD-409C-81F3-5017DFA2BAB4}"/>
              </a:ext>
            </a:extLst>
          </p:cNvPr>
          <p:cNvSpPr>
            <a:spLocks noGrp="1"/>
          </p:cNvSpPr>
          <p:nvPr>
            <p:ph type="body" sz="quarter" idx="25"/>
          </p:nvPr>
        </p:nvSpPr>
        <p:spPr>
          <a:xfrm>
            <a:off x="6131337" y="5181600"/>
            <a:ext cx="2629380" cy="838200"/>
          </a:xfrm>
          <a:noFill/>
        </p:spPr>
        <p:txBody>
          <a:bodyPr wrap="square" lIns="45720" rIns="45720" rtlCol="0" anchor="t" anchorCtr="0">
            <a:noAutofit/>
          </a:bodyPr>
          <a:lstStyle>
            <a:lvl1pPr>
              <a:defRPr lang="en-US" sz="1999" b="0" dirty="0" smtClean="0">
                <a:solidFill>
                  <a:srgbClr val="004875"/>
                </a:solidFill>
              </a:defRPr>
            </a:lvl1pPr>
          </a:lstStyle>
          <a:p>
            <a:pPr lvl="0" defTabSz="914126">
              <a:spcAft>
                <a:spcPts val="300"/>
              </a:spcAft>
            </a:pPr>
            <a:r>
              <a:rPr lang="en-US"/>
              <a:t>Edit Master text styles</a:t>
            </a:r>
          </a:p>
        </p:txBody>
      </p:sp>
    </p:spTree>
    <p:extLst>
      <p:ext uri="{BB962C8B-B14F-4D97-AF65-F5344CB8AC3E}">
        <p14:creationId xmlns:p14="http://schemas.microsoft.com/office/powerpoint/2010/main" val="3566883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Title 10"/>
          <p:cNvSpPr>
            <a:spLocks noGrp="1"/>
          </p:cNvSpPr>
          <p:nvPr>
            <p:ph type="title"/>
          </p:nvPr>
        </p:nvSpPr>
        <p:spPr>
          <a:xfrm>
            <a:off x="914162" y="2130552"/>
            <a:ext cx="10360501" cy="914400"/>
          </a:xfrm>
        </p:spPr>
        <p:txBody>
          <a:bodyPr/>
          <a:lstStyle>
            <a:lvl1pPr>
              <a:defRPr sz="3999">
                <a:solidFill>
                  <a:srgbClr val="004875"/>
                </a:solidFill>
              </a:defRPr>
            </a:lvl1pPr>
          </a:lstStyle>
          <a:p>
            <a:r>
              <a:rPr lang="en-US" dirty="0"/>
              <a:t>Click to edit Master title style</a:t>
            </a:r>
          </a:p>
        </p:txBody>
      </p:sp>
      <p:sp>
        <p:nvSpPr>
          <p:cNvPr id="15" name="Text Placeholder 14"/>
          <p:cNvSpPr>
            <a:spLocks noGrp="1"/>
          </p:cNvSpPr>
          <p:nvPr>
            <p:ph type="body" sz="quarter" idx="10" hasCustomPrompt="1"/>
          </p:nvPr>
        </p:nvSpPr>
        <p:spPr>
          <a:xfrm>
            <a:off x="914162" y="3886200"/>
            <a:ext cx="10360501" cy="1828800"/>
          </a:xfrm>
        </p:spPr>
        <p:txBody>
          <a:bodyPr>
            <a:normAutofit/>
          </a:bodyPr>
          <a:lstStyle>
            <a:lvl1pPr marL="0" indent="0">
              <a:buNone/>
              <a:defRPr sz="2799"/>
            </a:lvl1pPr>
          </a:lstStyle>
          <a:p>
            <a:pPr lvl="0"/>
            <a:r>
              <a:rPr lang="en-US" dirty="0"/>
              <a:t>Click to add subtitle</a:t>
            </a:r>
          </a:p>
        </p:txBody>
      </p:sp>
    </p:spTree>
    <p:extLst>
      <p:ext uri="{BB962C8B-B14F-4D97-AF65-F5344CB8AC3E}">
        <p14:creationId xmlns:p14="http://schemas.microsoft.com/office/powerpoint/2010/main" val="3046341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_Title &amp; Content No Log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BC28804-E0B1-42D7-BE2A-755ACA18C518}"/>
              </a:ext>
            </a:extLst>
          </p:cNvPr>
          <p:cNvSpPr/>
          <p:nvPr userDrawn="1"/>
        </p:nvSpPr>
        <p:spPr>
          <a:xfrm>
            <a:off x="5332611" y="12395"/>
            <a:ext cx="6856214" cy="6281724"/>
          </a:xfrm>
          <a:prstGeom prst="rect">
            <a:avLst/>
          </a:prstGeom>
          <a:solidFill>
            <a:srgbClr val="004875"/>
          </a:solidFill>
          <a:ln>
            <a:solidFill>
              <a:srgbClr val="004875"/>
            </a:solidFill>
          </a:ln>
        </p:spPr>
        <p:style>
          <a:lnRef idx="2">
            <a:schemeClr val="accent1"/>
          </a:lnRef>
          <a:fillRef idx="1">
            <a:schemeClr val="lt1"/>
          </a:fillRef>
          <a:effectRef idx="0">
            <a:schemeClr val="accent1"/>
          </a:effectRef>
          <a:fontRef idx="minor">
            <a:schemeClr val="dk1"/>
          </a:fontRef>
        </p:style>
        <p:txBody>
          <a:bodyPr lIns="45708" rIns="45708" rtlCol="0" anchor="ctr">
            <a:noAutofit/>
          </a:bodyPr>
          <a:lstStyle/>
          <a:p>
            <a:pPr algn="ctr">
              <a:spcAft>
                <a:spcPts val="300"/>
              </a:spcAft>
            </a:pPr>
            <a:endParaRPr lang="en-US" sz="1799" dirty="0">
              <a:latin typeface="Calibri" panose="020F0502020204030204" pitchFamily="34" charset="0"/>
            </a:endParaRPr>
          </a:p>
        </p:txBody>
      </p:sp>
      <p:sp>
        <p:nvSpPr>
          <p:cNvPr id="2" name="Title 1"/>
          <p:cNvSpPr>
            <a:spLocks noGrp="1"/>
          </p:cNvSpPr>
          <p:nvPr>
            <p:ph type="title"/>
          </p:nvPr>
        </p:nvSpPr>
        <p:spPr>
          <a:xfrm>
            <a:off x="5713512" y="566936"/>
            <a:ext cx="6475313" cy="576064"/>
          </a:xfrm>
        </p:spPr>
        <p:txBody>
          <a:bodyPr>
            <a:noAutofit/>
          </a:bodyPr>
          <a:lstStyle>
            <a:lvl1pPr>
              <a:defRPr sz="3599" b="0" spc="-15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5713512" y="1295401"/>
            <a:ext cx="6475313" cy="4724400"/>
          </a:xfrm>
        </p:spPr>
        <p:txBody>
          <a:bodyPr>
            <a:normAutofit/>
          </a:bodyPr>
          <a:lstStyle>
            <a:lvl1pPr>
              <a:defRPr sz="2399">
                <a:solidFill>
                  <a:schemeClr val="bg1"/>
                </a:solidFill>
                <a:latin typeface="Calibri" panose="020F0502020204030204" pitchFamily="34" charset="0"/>
              </a:defRPr>
            </a:lvl1pPr>
            <a:lvl2pPr marL="461824" indent="-231705">
              <a:buFont typeface="Arial" panose="020B0604020202020204" pitchFamily="34" charset="0"/>
              <a:buChar char="•"/>
              <a:defRPr sz="1999">
                <a:solidFill>
                  <a:schemeClr val="bg1"/>
                </a:solidFill>
                <a:latin typeface="Calibri" panose="020F0502020204030204" pitchFamily="34" charset="0"/>
              </a:defRPr>
            </a:lvl2pPr>
            <a:lvl3pPr marL="915713" indent="-226945">
              <a:buFont typeface="Myriad Pro" pitchFamily="34" charset="0"/>
              <a:buChar char="º"/>
              <a:defRPr lang="en-US" sz="1999" kern="1200" dirty="0" smtClean="0">
                <a:solidFill>
                  <a:schemeClr val="bg1"/>
                </a:solidFill>
                <a:latin typeface="Calibri" panose="020F0502020204030204" pitchFamily="34" charset="0"/>
                <a:ea typeface="+mn-ea"/>
                <a:cs typeface="+mn-cs"/>
              </a:defRPr>
            </a:lvl3pPr>
            <a:lvl4pPr marL="1371189" indent="-226945">
              <a:buFont typeface="Arial" panose="020B0604020202020204" pitchFamily="34" charset="0"/>
              <a:buChar char="‒"/>
              <a:defRPr sz="1999">
                <a:solidFill>
                  <a:schemeClr val="bg1"/>
                </a:solidFill>
                <a:latin typeface="Calibri" panose="020F0502020204030204" pitchFamily="34" charset="0"/>
              </a:defRPr>
            </a:lvl4pPr>
            <a:lvl5pPr marL="1829839" indent="-226945">
              <a:buFont typeface="Arial" panose="020B0604020202020204" pitchFamily="34" charset="0"/>
              <a:buChar char="‒"/>
              <a:defRPr sz="1999">
                <a:solidFill>
                  <a:schemeClr val="bg1"/>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455D4CD9-CD4E-4141-927C-E67D7A99F117}"/>
              </a:ext>
            </a:extLst>
          </p:cNvPr>
          <p:cNvSpPr>
            <a:spLocks noGrp="1"/>
          </p:cNvSpPr>
          <p:nvPr>
            <p:ph type="pic" sz="quarter" idx="11"/>
          </p:nvPr>
        </p:nvSpPr>
        <p:spPr>
          <a:xfrm>
            <a:off x="0" y="1"/>
            <a:ext cx="5180251" cy="6294119"/>
          </a:xfrm>
        </p:spPr>
        <p:txBody>
          <a:bodyPr/>
          <a:lstStyle/>
          <a:p>
            <a:endParaRPr lang="en-US"/>
          </a:p>
        </p:txBody>
      </p:sp>
      <p:sp>
        <p:nvSpPr>
          <p:cNvPr id="11" name="Slide Number Placeholder 3">
            <a:extLst>
              <a:ext uri="{FF2B5EF4-FFF2-40B4-BE49-F238E27FC236}">
                <a16:creationId xmlns:a16="http://schemas.microsoft.com/office/drawing/2014/main" id="{AE9B61EB-08C2-45B8-A65A-20042481E1B4}"/>
              </a:ext>
            </a:extLst>
          </p:cNvPr>
          <p:cNvSpPr>
            <a:spLocks noGrp="1"/>
          </p:cNvSpPr>
          <p:nvPr>
            <p:ph type="sldNum" sz="quarter" idx="10"/>
          </p:nvPr>
        </p:nvSpPr>
        <p:spPr>
          <a:xfrm>
            <a:off x="11655564" y="6553201"/>
            <a:ext cx="479928" cy="246221"/>
          </a:xfrm>
        </p:spPr>
        <p:txBody>
          <a:bodyPr/>
          <a:lstStyle>
            <a:lvl1pPr>
              <a:defRPr>
                <a:solidFill>
                  <a:schemeClr val="bg1"/>
                </a:solidFill>
              </a:defRPr>
            </a:lvl1pPr>
          </a:lstStyle>
          <a:p>
            <a:fld id="{852567EB-E0F5-45D9-B008-D1999D3890B3}" type="slidenum">
              <a:rPr lang="en-US" smtClean="0"/>
              <a:pPr/>
              <a:t>‹#›</a:t>
            </a:fld>
            <a:endParaRPr lang="en-US" dirty="0"/>
          </a:p>
        </p:txBody>
      </p:sp>
      <p:pic>
        <p:nvPicPr>
          <p:cNvPr id="12" name="Picture 11">
            <a:extLst>
              <a:ext uri="{FF2B5EF4-FFF2-40B4-BE49-F238E27FC236}">
                <a16:creationId xmlns:a16="http://schemas.microsoft.com/office/drawing/2014/main" id="{357740FA-3651-4771-B5FE-D41286FECAD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6324600"/>
            <a:ext cx="12188825" cy="533400"/>
          </a:xfrm>
          <a:prstGeom prst="rect">
            <a:avLst/>
          </a:prstGeom>
        </p:spPr>
      </p:pic>
      <p:cxnSp>
        <p:nvCxnSpPr>
          <p:cNvPr id="8" name="Straight Connector 7">
            <a:extLst>
              <a:ext uri="{FF2B5EF4-FFF2-40B4-BE49-F238E27FC236}">
                <a16:creationId xmlns:a16="http://schemas.microsoft.com/office/drawing/2014/main" id="{3CAA53B8-6FE2-4A8D-9398-DD93478FDB19}"/>
              </a:ext>
            </a:extLst>
          </p:cNvPr>
          <p:cNvCxnSpPr>
            <a:cxnSpLocks/>
          </p:cNvCxnSpPr>
          <p:nvPr userDrawn="1"/>
        </p:nvCxnSpPr>
        <p:spPr>
          <a:xfrm>
            <a:off x="5713512" y="1219200"/>
            <a:ext cx="495171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1148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7_Title &amp; Content No Log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BC28804-E0B1-42D7-BE2A-755ACA18C518}"/>
              </a:ext>
            </a:extLst>
          </p:cNvPr>
          <p:cNvSpPr/>
          <p:nvPr userDrawn="1"/>
        </p:nvSpPr>
        <p:spPr>
          <a:xfrm>
            <a:off x="0" y="12396"/>
            <a:ext cx="6856214" cy="6281725"/>
          </a:xfrm>
          <a:prstGeom prst="rect">
            <a:avLst/>
          </a:prstGeom>
          <a:solidFill>
            <a:srgbClr val="004875"/>
          </a:solidFill>
          <a:ln>
            <a:solidFill>
              <a:srgbClr val="004875"/>
            </a:solidFill>
          </a:ln>
        </p:spPr>
        <p:style>
          <a:lnRef idx="2">
            <a:schemeClr val="accent1"/>
          </a:lnRef>
          <a:fillRef idx="1">
            <a:schemeClr val="lt1"/>
          </a:fillRef>
          <a:effectRef idx="0">
            <a:schemeClr val="accent1"/>
          </a:effectRef>
          <a:fontRef idx="minor">
            <a:schemeClr val="dk1"/>
          </a:fontRef>
        </p:style>
        <p:txBody>
          <a:bodyPr lIns="45708" rIns="45708" rtlCol="0" anchor="ctr">
            <a:noAutofit/>
          </a:bodyPr>
          <a:lstStyle/>
          <a:p>
            <a:pPr algn="ctr">
              <a:spcAft>
                <a:spcPts val="300"/>
              </a:spcAft>
            </a:pPr>
            <a:endParaRPr lang="en-US" sz="1799" dirty="0">
              <a:latin typeface="Calibri" panose="020F0502020204030204" pitchFamily="34" charset="0"/>
            </a:endParaRPr>
          </a:p>
        </p:txBody>
      </p:sp>
      <p:sp>
        <p:nvSpPr>
          <p:cNvPr id="2" name="Title 1"/>
          <p:cNvSpPr>
            <a:spLocks noGrp="1"/>
          </p:cNvSpPr>
          <p:nvPr>
            <p:ph type="title"/>
          </p:nvPr>
        </p:nvSpPr>
        <p:spPr>
          <a:xfrm>
            <a:off x="76180" y="566936"/>
            <a:ext cx="6475313" cy="576064"/>
          </a:xfrm>
        </p:spPr>
        <p:txBody>
          <a:bodyPr>
            <a:noAutofit/>
          </a:bodyPr>
          <a:lstStyle>
            <a:lvl1pPr>
              <a:defRPr sz="3599" b="0" spc="-15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76180" y="1295400"/>
            <a:ext cx="6475313" cy="4953000"/>
          </a:xfrm>
        </p:spPr>
        <p:txBody>
          <a:bodyPr>
            <a:normAutofit/>
          </a:bodyPr>
          <a:lstStyle>
            <a:lvl1pPr>
              <a:defRPr sz="2399">
                <a:solidFill>
                  <a:schemeClr val="bg1"/>
                </a:solidFill>
                <a:latin typeface="Calibri" panose="020F0502020204030204" pitchFamily="34" charset="0"/>
              </a:defRPr>
            </a:lvl1pPr>
            <a:lvl2pPr marL="461824" indent="-231705">
              <a:buFont typeface="Arial" panose="020B0604020202020204" pitchFamily="34" charset="0"/>
              <a:buChar char="•"/>
              <a:defRPr sz="1999">
                <a:solidFill>
                  <a:schemeClr val="bg1"/>
                </a:solidFill>
                <a:latin typeface="Calibri" panose="020F0502020204030204" pitchFamily="34" charset="0"/>
              </a:defRPr>
            </a:lvl2pPr>
            <a:lvl3pPr marL="915713" indent="-226945">
              <a:buFont typeface="Myriad Pro" pitchFamily="34" charset="0"/>
              <a:buChar char="º"/>
              <a:defRPr lang="en-US" sz="1999" kern="1200" dirty="0" smtClean="0">
                <a:solidFill>
                  <a:schemeClr val="bg1"/>
                </a:solidFill>
                <a:latin typeface="Calibri" panose="020F0502020204030204" pitchFamily="34" charset="0"/>
                <a:ea typeface="+mn-ea"/>
                <a:cs typeface="+mn-cs"/>
              </a:defRPr>
            </a:lvl3pPr>
            <a:lvl4pPr marL="1371189" indent="-226945">
              <a:buFont typeface="Arial" panose="020B0604020202020204" pitchFamily="34" charset="0"/>
              <a:buChar char="‒"/>
              <a:defRPr sz="1999">
                <a:solidFill>
                  <a:schemeClr val="bg1"/>
                </a:solidFill>
                <a:latin typeface="Calibri" panose="020F0502020204030204" pitchFamily="34" charset="0"/>
              </a:defRPr>
            </a:lvl4pPr>
            <a:lvl5pPr marL="1829839" indent="-226945">
              <a:buFont typeface="Arial" panose="020B0604020202020204" pitchFamily="34" charset="0"/>
              <a:buChar char="‒"/>
              <a:defRPr sz="1999">
                <a:solidFill>
                  <a:schemeClr val="bg1"/>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455D4CD9-CD4E-4141-927C-E67D7A99F117}"/>
              </a:ext>
            </a:extLst>
          </p:cNvPr>
          <p:cNvSpPr>
            <a:spLocks noGrp="1"/>
          </p:cNvSpPr>
          <p:nvPr>
            <p:ph type="pic" sz="quarter" idx="11"/>
          </p:nvPr>
        </p:nvSpPr>
        <p:spPr>
          <a:xfrm>
            <a:off x="7008574" y="1"/>
            <a:ext cx="5180251" cy="6294119"/>
          </a:xfrm>
        </p:spPr>
        <p:txBody>
          <a:bodyPr/>
          <a:lstStyle/>
          <a:p>
            <a:endParaRPr lang="en-US"/>
          </a:p>
        </p:txBody>
      </p:sp>
      <p:sp>
        <p:nvSpPr>
          <p:cNvPr id="11" name="Slide Number Placeholder 3">
            <a:extLst>
              <a:ext uri="{FF2B5EF4-FFF2-40B4-BE49-F238E27FC236}">
                <a16:creationId xmlns:a16="http://schemas.microsoft.com/office/drawing/2014/main" id="{AE9B61EB-08C2-45B8-A65A-20042481E1B4}"/>
              </a:ext>
            </a:extLst>
          </p:cNvPr>
          <p:cNvSpPr>
            <a:spLocks noGrp="1"/>
          </p:cNvSpPr>
          <p:nvPr>
            <p:ph type="sldNum" sz="quarter" idx="10"/>
          </p:nvPr>
        </p:nvSpPr>
        <p:spPr>
          <a:xfrm>
            <a:off x="11655564" y="6553201"/>
            <a:ext cx="479928" cy="246221"/>
          </a:xfrm>
        </p:spPr>
        <p:txBody>
          <a:bodyPr/>
          <a:lstStyle>
            <a:lvl1pPr>
              <a:defRPr>
                <a:solidFill>
                  <a:schemeClr val="bg1"/>
                </a:solidFill>
              </a:defRPr>
            </a:lvl1pPr>
          </a:lstStyle>
          <a:p>
            <a:fld id="{852567EB-E0F5-45D9-B008-D1999D3890B3}" type="slidenum">
              <a:rPr lang="en-US" smtClean="0"/>
              <a:pPr/>
              <a:t>‹#›</a:t>
            </a:fld>
            <a:endParaRPr lang="en-US" dirty="0"/>
          </a:p>
        </p:txBody>
      </p:sp>
      <p:pic>
        <p:nvPicPr>
          <p:cNvPr id="12" name="Picture 11">
            <a:extLst>
              <a:ext uri="{FF2B5EF4-FFF2-40B4-BE49-F238E27FC236}">
                <a16:creationId xmlns:a16="http://schemas.microsoft.com/office/drawing/2014/main" id="{357740FA-3651-4771-B5FE-D41286FECAD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6324600"/>
            <a:ext cx="12188825" cy="533400"/>
          </a:xfrm>
          <a:prstGeom prst="rect">
            <a:avLst/>
          </a:prstGeom>
        </p:spPr>
      </p:pic>
      <p:cxnSp>
        <p:nvCxnSpPr>
          <p:cNvPr id="8" name="Straight Connector 7">
            <a:extLst>
              <a:ext uri="{FF2B5EF4-FFF2-40B4-BE49-F238E27FC236}">
                <a16:creationId xmlns:a16="http://schemas.microsoft.com/office/drawing/2014/main" id="{3CAA53B8-6FE2-4A8D-9398-DD93478FDB19}"/>
              </a:ext>
            </a:extLst>
          </p:cNvPr>
          <p:cNvCxnSpPr>
            <a:cxnSpLocks/>
          </p:cNvCxnSpPr>
          <p:nvPr userDrawn="1"/>
        </p:nvCxnSpPr>
        <p:spPr>
          <a:xfrm>
            <a:off x="76181" y="1219200"/>
            <a:ext cx="495171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663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2_Title &amp; Content No Logo">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D113D23-AB87-E644-A340-1C5D7966B88F}"/>
              </a:ext>
            </a:extLst>
          </p:cNvPr>
          <p:cNvSpPr/>
          <p:nvPr userDrawn="1"/>
        </p:nvSpPr>
        <p:spPr>
          <a:xfrm>
            <a:off x="0" y="12396"/>
            <a:ext cx="6856214" cy="6281725"/>
          </a:xfrm>
          <a:prstGeom prst="rect">
            <a:avLst/>
          </a:prstGeom>
          <a:solidFill>
            <a:srgbClr val="004875"/>
          </a:solidFill>
          <a:ln>
            <a:solidFill>
              <a:srgbClr val="004875"/>
            </a:solidFill>
          </a:ln>
        </p:spPr>
        <p:style>
          <a:lnRef idx="2">
            <a:schemeClr val="accent1"/>
          </a:lnRef>
          <a:fillRef idx="1">
            <a:schemeClr val="lt1"/>
          </a:fillRef>
          <a:effectRef idx="0">
            <a:schemeClr val="accent1"/>
          </a:effectRef>
          <a:fontRef idx="minor">
            <a:schemeClr val="dk1"/>
          </a:fontRef>
        </p:style>
        <p:txBody>
          <a:bodyPr lIns="45708" rIns="45708" rtlCol="0" anchor="ctr">
            <a:noAutofit/>
          </a:bodyPr>
          <a:lstStyle/>
          <a:p>
            <a:pPr algn="ctr">
              <a:spcAft>
                <a:spcPts val="300"/>
              </a:spcAft>
            </a:pPr>
            <a:endParaRPr lang="en-US" sz="1799" dirty="0">
              <a:latin typeface="Calibri" panose="020F0502020204030204" pitchFamily="34" charset="0"/>
            </a:endParaRPr>
          </a:p>
        </p:txBody>
      </p:sp>
      <p:sp>
        <p:nvSpPr>
          <p:cNvPr id="2" name="Title 1"/>
          <p:cNvSpPr>
            <a:spLocks noGrp="1"/>
          </p:cNvSpPr>
          <p:nvPr>
            <p:ph type="title"/>
          </p:nvPr>
        </p:nvSpPr>
        <p:spPr>
          <a:xfrm>
            <a:off x="914162" y="1955305"/>
            <a:ext cx="4951710" cy="576064"/>
          </a:xfrm>
        </p:spPr>
        <p:txBody>
          <a:bodyPr anchor="b">
            <a:noAutofit/>
          </a:bodyPr>
          <a:lstStyle>
            <a:lvl1pPr>
              <a:lnSpc>
                <a:spcPct val="80000"/>
              </a:lnSpc>
              <a:defRPr sz="4999" b="0" spc="-15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914162" y="2802632"/>
            <a:ext cx="5561151" cy="2912368"/>
          </a:xfrm>
        </p:spPr>
        <p:txBody>
          <a:bodyPr>
            <a:normAutofit/>
          </a:bodyPr>
          <a:lstStyle>
            <a:lvl1pPr>
              <a:defRPr sz="2399">
                <a:solidFill>
                  <a:schemeClr val="bg1"/>
                </a:solidFill>
                <a:latin typeface="Calibri" panose="020F0502020204030204" pitchFamily="34" charset="0"/>
              </a:defRPr>
            </a:lvl1pPr>
            <a:lvl2pPr marL="461824" indent="-231705">
              <a:buFont typeface="Arial" panose="020B0604020202020204" pitchFamily="34" charset="0"/>
              <a:buChar char="•"/>
              <a:defRPr sz="1999">
                <a:solidFill>
                  <a:schemeClr val="bg1"/>
                </a:solidFill>
                <a:latin typeface="Calibri" panose="020F0502020204030204" pitchFamily="34" charset="0"/>
              </a:defRPr>
            </a:lvl2pPr>
            <a:lvl3pPr marL="915713" indent="-226945">
              <a:buFont typeface="Myriad Pro" pitchFamily="34" charset="0"/>
              <a:buChar char="º"/>
              <a:defRPr lang="en-US" sz="1999" kern="1200" dirty="0" smtClean="0">
                <a:solidFill>
                  <a:schemeClr val="bg1"/>
                </a:solidFill>
                <a:latin typeface="Calibri" panose="020F0502020204030204" pitchFamily="34" charset="0"/>
                <a:ea typeface="+mn-ea"/>
                <a:cs typeface="+mn-cs"/>
              </a:defRPr>
            </a:lvl3pPr>
            <a:lvl4pPr marL="1371189" indent="-226945">
              <a:buFont typeface="Arial" panose="020B0604020202020204" pitchFamily="34" charset="0"/>
              <a:buChar char="‒"/>
              <a:defRPr sz="1999">
                <a:solidFill>
                  <a:schemeClr val="bg1"/>
                </a:solidFill>
                <a:latin typeface="Calibri" panose="020F0502020204030204" pitchFamily="34" charset="0"/>
              </a:defRPr>
            </a:lvl4pPr>
            <a:lvl5pPr marL="1829839" indent="-226945">
              <a:buFont typeface="Arial" panose="020B0604020202020204" pitchFamily="34" charset="0"/>
              <a:buChar char="‒"/>
              <a:defRPr sz="1999">
                <a:solidFill>
                  <a:schemeClr val="bg1"/>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3">
            <a:extLst>
              <a:ext uri="{FF2B5EF4-FFF2-40B4-BE49-F238E27FC236}">
                <a16:creationId xmlns:a16="http://schemas.microsoft.com/office/drawing/2014/main" id="{AE9B61EB-08C2-45B8-A65A-20042481E1B4}"/>
              </a:ext>
            </a:extLst>
          </p:cNvPr>
          <p:cNvSpPr>
            <a:spLocks noGrp="1"/>
          </p:cNvSpPr>
          <p:nvPr>
            <p:ph type="sldNum" sz="quarter" idx="10"/>
          </p:nvPr>
        </p:nvSpPr>
        <p:spPr>
          <a:xfrm>
            <a:off x="11655564" y="6553201"/>
            <a:ext cx="479928" cy="246221"/>
          </a:xfrm>
        </p:spPr>
        <p:txBody>
          <a:bodyPr/>
          <a:lstStyle>
            <a:lvl1pPr>
              <a:defRPr>
                <a:solidFill>
                  <a:schemeClr val="bg1"/>
                </a:solidFill>
              </a:defRPr>
            </a:lvl1pPr>
          </a:lstStyle>
          <a:p>
            <a:fld id="{852567EB-E0F5-45D9-B008-D1999D3890B3}" type="slidenum">
              <a:rPr lang="en-US" smtClean="0"/>
              <a:pPr/>
              <a:t>‹#›</a:t>
            </a:fld>
            <a:endParaRPr lang="en-US" dirty="0"/>
          </a:p>
        </p:txBody>
      </p:sp>
      <p:pic>
        <p:nvPicPr>
          <p:cNvPr id="12" name="Picture 11">
            <a:extLst>
              <a:ext uri="{FF2B5EF4-FFF2-40B4-BE49-F238E27FC236}">
                <a16:creationId xmlns:a16="http://schemas.microsoft.com/office/drawing/2014/main" id="{357740FA-3651-4771-B5FE-D41286FECAD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6324600"/>
            <a:ext cx="12188825" cy="533400"/>
          </a:xfrm>
          <a:prstGeom prst="rect">
            <a:avLst/>
          </a:prstGeom>
        </p:spPr>
      </p:pic>
      <p:cxnSp>
        <p:nvCxnSpPr>
          <p:cNvPr id="8" name="Straight Connector 7">
            <a:extLst>
              <a:ext uri="{FF2B5EF4-FFF2-40B4-BE49-F238E27FC236}">
                <a16:creationId xmlns:a16="http://schemas.microsoft.com/office/drawing/2014/main" id="{3CAA53B8-6FE2-4A8D-9398-DD93478FDB19}"/>
              </a:ext>
            </a:extLst>
          </p:cNvPr>
          <p:cNvCxnSpPr>
            <a:cxnSpLocks/>
          </p:cNvCxnSpPr>
          <p:nvPr userDrawn="1"/>
        </p:nvCxnSpPr>
        <p:spPr>
          <a:xfrm>
            <a:off x="914162" y="2667000"/>
            <a:ext cx="495171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Picture Placeholder 8">
            <a:extLst>
              <a:ext uri="{FF2B5EF4-FFF2-40B4-BE49-F238E27FC236}">
                <a16:creationId xmlns:a16="http://schemas.microsoft.com/office/drawing/2014/main" id="{870CBADC-F2FD-524F-BC0A-DC6E37157D84}"/>
              </a:ext>
            </a:extLst>
          </p:cNvPr>
          <p:cNvSpPr>
            <a:spLocks noGrp="1"/>
          </p:cNvSpPr>
          <p:nvPr>
            <p:ph type="pic" sz="quarter" idx="11"/>
          </p:nvPr>
        </p:nvSpPr>
        <p:spPr>
          <a:xfrm>
            <a:off x="7008574" y="1"/>
            <a:ext cx="5180251" cy="6294119"/>
          </a:xfrm>
        </p:spPr>
        <p:txBody>
          <a:bodyPr/>
          <a:lstStyle/>
          <a:p>
            <a:endParaRPr lang="en-US"/>
          </a:p>
        </p:txBody>
      </p:sp>
    </p:spTree>
    <p:extLst>
      <p:ext uri="{BB962C8B-B14F-4D97-AF65-F5344CB8AC3E}">
        <p14:creationId xmlns:p14="http://schemas.microsoft.com/office/powerpoint/2010/main" val="2320068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5201" y="116632"/>
            <a:ext cx="10764183" cy="576064"/>
          </a:xfrm>
        </p:spPr>
        <p:txBody>
          <a:bodyPr>
            <a:noAutofit/>
          </a:bodyPr>
          <a:lstStyle>
            <a:lvl1pPr>
              <a:defRPr sz="3599">
                <a:solidFill>
                  <a:srgbClr val="004875"/>
                </a:solidFill>
              </a:defRPr>
            </a:lvl1pPr>
          </a:lstStyle>
          <a:p>
            <a:r>
              <a:rPr lang="en-US" dirty="0"/>
              <a:t>Click to edit Master title style</a:t>
            </a:r>
          </a:p>
        </p:txBody>
      </p:sp>
      <p:sp>
        <p:nvSpPr>
          <p:cNvPr id="3" name="Content Placeholder 2"/>
          <p:cNvSpPr>
            <a:spLocks noGrp="1"/>
          </p:cNvSpPr>
          <p:nvPr>
            <p:ph idx="1"/>
          </p:nvPr>
        </p:nvSpPr>
        <p:spPr>
          <a:xfrm>
            <a:off x="815201" y="804672"/>
            <a:ext cx="10764183" cy="5212080"/>
          </a:xfrm>
        </p:spPr>
        <p:txBody>
          <a:bodyPr>
            <a:normAutofit/>
          </a:bodyPr>
          <a:lstStyle>
            <a:lvl1pPr marL="0" indent="0">
              <a:buFont typeface="Arial" panose="020B0604020202020204" pitchFamily="34" charset="0"/>
              <a:buNone/>
              <a:defRPr sz="2399">
                <a:solidFill>
                  <a:srgbClr val="333333"/>
                </a:solidFill>
                <a:latin typeface="Calibri" panose="020F0502020204030204" pitchFamily="34" charset="0"/>
              </a:defRPr>
            </a:lvl1pPr>
            <a:lvl2pPr marL="461824" indent="-231705">
              <a:buFont typeface="Arial" panose="020B0604020202020204" pitchFamily="34" charset="0"/>
              <a:buChar char="•"/>
              <a:tabLst>
                <a:tab pos="342797" algn="l"/>
                <a:tab pos="855406" algn="l"/>
                <a:tab pos="1256923" algn="l"/>
                <a:tab pos="1598133" algn="l"/>
              </a:tabLst>
              <a:defRPr sz="1999">
                <a:solidFill>
                  <a:srgbClr val="333333"/>
                </a:solidFill>
                <a:latin typeface="Calibri" panose="020F0502020204030204" pitchFamily="34" charset="0"/>
              </a:defRPr>
            </a:lvl2pPr>
            <a:lvl3pPr marL="915713" indent="-226945">
              <a:buFont typeface="Myriad Pro" pitchFamily="34" charset="0"/>
              <a:buChar char="º"/>
              <a:defRPr lang="en-US" sz="1999" kern="1200" dirty="0" smtClean="0">
                <a:solidFill>
                  <a:srgbClr val="333333"/>
                </a:solidFill>
                <a:latin typeface="Calibri" panose="020F0502020204030204" pitchFamily="34" charset="0"/>
                <a:ea typeface="+mn-ea"/>
                <a:cs typeface="+mn-cs"/>
              </a:defRPr>
            </a:lvl3pPr>
            <a:lvl4pPr marL="1371189" indent="-226945">
              <a:buFont typeface="Arial" panose="020B0604020202020204" pitchFamily="34" charset="0"/>
              <a:buChar char="‒"/>
              <a:defRPr sz="1999">
                <a:solidFill>
                  <a:srgbClr val="333333"/>
                </a:solidFill>
                <a:latin typeface="Calibri" panose="020F0502020204030204" pitchFamily="34" charset="0"/>
              </a:defRPr>
            </a:lvl4pPr>
            <a:lvl5pPr marL="1829839" indent="-226945">
              <a:buFont typeface="Arial" panose="020B0604020202020204" pitchFamily="34" charset="0"/>
              <a:buChar char="‒"/>
              <a:defRPr sz="1999">
                <a:solidFill>
                  <a:srgbClr val="333333"/>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15413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8_Title &amp; Content No Logo">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BC28804-E0B1-42D7-BE2A-755ACA18C518}"/>
              </a:ext>
            </a:extLst>
          </p:cNvPr>
          <p:cNvSpPr/>
          <p:nvPr userDrawn="1"/>
        </p:nvSpPr>
        <p:spPr>
          <a:xfrm>
            <a:off x="2971026" y="12396"/>
            <a:ext cx="9217799" cy="6281725"/>
          </a:xfrm>
          <a:prstGeom prst="rect">
            <a:avLst/>
          </a:prstGeom>
          <a:solidFill>
            <a:srgbClr val="004875"/>
          </a:solidFill>
          <a:ln>
            <a:solidFill>
              <a:srgbClr val="004875"/>
            </a:solidFill>
          </a:ln>
        </p:spPr>
        <p:style>
          <a:lnRef idx="2">
            <a:schemeClr val="accent1"/>
          </a:lnRef>
          <a:fillRef idx="1">
            <a:schemeClr val="lt1"/>
          </a:fillRef>
          <a:effectRef idx="0">
            <a:schemeClr val="accent1"/>
          </a:effectRef>
          <a:fontRef idx="minor">
            <a:schemeClr val="dk1"/>
          </a:fontRef>
        </p:style>
        <p:txBody>
          <a:bodyPr lIns="45708" rIns="45708" rtlCol="0" anchor="ctr">
            <a:noAutofit/>
          </a:bodyPr>
          <a:lstStyle/>
          <a:p>
            <a:pPr algn="ctr">
              <a:spcAft>
                <a:spcPts val="300"/>
              </a:spcAft>
            </a:pPr>
            <a:endParaRPr lang="en-US" sz="1799" dirty="0">
              <a:latin typeface="Calibri" panose="020F0502020204030204" pitchFamily="34" charset="0"/>
            </a:endParaRPr>
          </a:p>
        </p:txBody>
      </p:sp>
      <p:sp>
        <p:nvSpPr>
          <p:cNvPr id="2" name="Title 1"/>
          <p:cNvSpPr>
            <a:spLocks noGrp="1"/>
          </p:cNvSpPr>
          <p:nvPr>
            <p:ph type="title"/>
          </p:nvPr>
        </p:nvSpPr>
        <p:spPr>
          <a:xfrm>
            <a:off x="3483126" y="566936"/>
            <a:ext cx="8705699" cy="576064"/>
          </a:xfrm>
        </p:spPr>
        <p:txBody>
          <a:bodyPr>
            <a:noAutofit/>
          </a:bodyPr>
          <a:lstStyle>
            <a:lvl1pPr>
              <a:defRPr sz="3599" b="0" spc="-15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483126" y="1295400"/>
            <a:ext cx="8705699" cy="4953000"/>
          </a:xfrm>
        </p:spPr>
        <p:txBody>
          <a:bodyPr>
            <a:normAutofit/>
          </a:bodyPr>
          <a:lstStyle>
            <a:lvl1pPr>
              <a:defRPr sz="2399">
                <a:solidFill>
                  <a:schemeClr val="bg1"/>
                </a:solidFill>
                <a:latin typeface="Calibri" panose="020F0502020204030204" pitchFamily="34" charset="0"/>
              </a:defRPr>
            </a:lvl1pPr>
            <a:lvl2pPr marL="461824" indent="-231705">
              <a:buFont typeface="Arial" panose="020B0604020202020204" pitchFamily="34" charset="0"/>
              <a:buChar char="•"/>
              <a:defRPr sz="1999">
                <a:solidFill>
                  <a:schemeClr val="bg1"/>
                </a:solidFill>
                <a:latin typeface="Calibri" panose="020F0502020204030204" pitchFamily="34" charset="0"/>
              </a:defRPr>
            </a:lvl2pPr>
            <a:lvl3pPr marL="915713" indent="-226945">
              <a:buFont typeface="Myriad Pro" pitchFamily="34" charset="0"/>
              <a:buChar char="º"/>
              <a:defRPr lang="en-US" sz="1999" kern="1200" dirty="0" smtClean="0">
                <a:solidFill>
                  <a:schemeClr val="bg1"/>
                </a:solidFill>
                <a:latin typeface="Calibri" panose="020F0502020204030204" pitchFamily="34" charset="0"/>
                <a:ea typeface="+mn-ea"/>
                <a:cs typeface="+mn-cs"/>
              </a:defRPr>
            </a:lvl3pPr>
            <a:lvl4pPr marL="1371189" indent="-226945">
              <a:buFont typeface="Arial" panose="020B0604020202020204" pitchFamily="34" charset="0"/>
              <a:buChar char="‒"/>
              <a:defRPr sz="1999">
                <a:solidFill>
                  <a:schemeClr val="bg1"/>
                </a:solidFill>
                <a:latin typeface="Calibri" panose="020F0502020204030204" pitchFamily="34" charset="0"/>
              </a:defRPr>
            </a:lvl4pPr>
            <a:lvl5pPr marL="1829839" indent="-226945">
              <a:buFont typeface="Arial" panose="020B0604020202020204" pitchFamily="34" charset="0"/>
              <a:buChar char="‒"/>
              <a:defRPr sz="1999">
                <a:solidFill>
                  <a:schemeClr val="bg1"/>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3">
            <a:extLst>
              <a:ext uri="{FF2B5EF4-FFF2-40B4-BE49-F238E27FC236}">
                <a16:creationId xmlns:a16="http://schemas.microsoft.com/office/drawing/2014/main" id="{AE9B61EB-08C2-45B8-A65A-20042481E1B4}"/>
              </a:ext>
            </a:extLst>
          </p:cNvPr>
          <p:cNvSpPr>
            <a:spLocks noGrp="1"/>
          </p:cNvSpPr>
          <p:nvPr>
            <p:ph type="sldNum" sz="quarter" idx="10"/>
          </p:nvPr>
        </p:nvSpPr>
        <p:spPr>
          <a:xfrm>
            <a:off x="11655564" y="6553201"/>
            <a:ext cx="479928" cy="246221"/>
          </a:xfrm>
        </p:spPr>
        <p:txBody>
          <a:bodyPr/>
          <a:lstStyle>
            <a:lvl1pPr>
              <a:defRPr>
                <a:solidFill>
                  <a:schemeClr val="bg1"/>
                </a:solidFill>
              </a:defRPr>
            </a:lvl1pPr>
          </a:lstStyle>
          <a:p>
            <a:fld id="{852567EB-E0F5-45D9-B008-D1999D3890B3}" type="slidenum">
              <a:rPr lang="en-US" smtClean="0"/>
              <a:pPr/>
              <a:t>‹#›</a:t>
            </a:fld>
            <a:endParaRPr lang="en-US" dirty="0"/>
          </a:p>
        </p:txBody>
      </p:sp>
      <p:pic>
        <p:nvPicPr>
          <p:cNvPr id="12" name="Picture 11">
            <a:extLst>
              <a:ext uri="{FF2B5EF4-FFF2-40B4-BE49-F238E27FC236}">
                <a16:creationId xmlns:a16="http://schemas.microsoft.com/office/drawing/2014/main" id="{357740FA-3651-4771-B5FE-D41286FECAD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6324600"/>
            <a:ext cx="12188825" cy="533400"/>
          </a:xfrm>
          <a:prstGeom prst="rect">
            <a:avLst/>
          </a:prstGeom>
        </p:spPr>
      </p:pic>
      <p:cxnSp>
        <p:nvCxnSpPr>
          <p:cNvPr id="8" name="Straight Connector 7">
            <a:extLst>
              <a:ext uri="{FF2B5EF4-FFF2-40B4-BE49-F238E27FC236}">
                <a16:creationId xmlns:a16="http://schemas.microsoft.com/office/drawing/2014/main" id="{3CAA53B8-6FE2-4A8D-9398-DD93478FDB19}"/>
              </a:ext>
            </a:extLst>
          </p:cNvPr>
          <p:cNvCxnSpPr>
            <a:cxnSpLocks/>
          </p:cNvCxnSpPr>
          <p:nvPr userDrawn="1"/>
        </p:nvCxnSpPr>
        <p:spPr>
          <a:xfrm>
            <a:off x="3580468" y="1219200"/>
            <a:ext cx="665729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Picture Placeholder 8">
            <a:extLst>
              <a:ext uri="{FF2B5EF4-FFF2-40B4-BE49-F238E27FC236}">
                <a16:creationId xmlns:a16="http://schemas.microsoft.com/office/drawing/2014/main" id="{C0A96344-4730-41AF-80F5-414671E9FAEE}"/>
              </a:ext>
            </a:extLst>
          </p:cNvPr>
          <p:cNvSpPr>
            <a:spLocks noGrp="1"/>
          </p:cNvSpPr>
          <p:nvPr>
            <p:ph type="pic" sz="quarter" idx="11"/>
          </p:nvPr>
        </p:nvSpPr>
        <p:spPr>
          <a:xfrm>
            <a:off x="-7343" y="2661562"/>
            <a:ext cx="2806259" cy="3632559"/>
          </a:xfrm>
        </p:spPr>
        <p:txBody>
          <a:bodyPr/>
          <a:lstStyle/>
          <a:p>
            <a:endParaRPr lang="en-US"/>
          </a:p>
        </p:txBody>
      </p:sp>
      <p:sp>
        <p:nvSpPr>
          <p:cNvPr id="17" name="Picture Placeholder 8">
            <a:extLst>
              <a:ext uri="{FF2B5EF4-FFF2-40B4-BE49-F238E27FC236}">
                <a16:creationId xmlns:a16="http://schemas.microsoft.com/office/drawing/2014/main" id="{CF9AE4B7-B240-8B45-BF44-9DA79634FF72}"/>
              </a:ext>
            </a:extLst>
          </p:cNvPr>
          <p:cNvSpPr>
            <a:spLocks noGrp="1"/>
          </p:cNvSpPr>
          <p:nvPr>
            <p:ph type="pic" sz="quarter" idx="15"/>
          </p:nvPr>
        </p:nvSpPr>
        <p:spPr>
          <a:xfrm>
            <a:off x="-7343" y="7716"/>
            <a:ext cx="2799063" cy="2506884"/>
          </a:xfrm>
        </p:spPr>
        <p:txBody>
          <a:bodyPr/>
          <a:lstStyle/>
          <a:p>
            <a:endParaRPr lang="en-US"/>
          </a:p>
        </p:txBody>
      </p:sp>
    </p:spTree>
    <p:extLst>
      <p:ext uri="{BB962C8B-B14F-4D97-AF65-F5344CB8AC3E}">
        <p14:creationId xmlns:p14="http://schemas.microsoft.com/office/powerpoint/2010/main" val="415574359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0" y="6611781"/>
            <a:ext cx="479928" cy="246221"/>
          </a:xfrm>
          <a:prstGeom prst="rect">
            <a:avLst/>
          </a:prstGeom>
        </p:spPr>
        <p:txBody>
          <a:bodyPr vert="horz" wrap="square" lIns="91440" tIns="45720" rIns="91440" bIns="45720" rtlCol="0" anchor="ctr">
            <a:spAutoFit/>
          </a:bodyPr>
          <a:lstStyle>
            <a:lvl1pPr algn="l">
              <a:defRPr sz="1000" b="1">
                <a:solidFill>
                  <a:schemeClr val="tx1">
                    <a:tint val="75000"/>
                  </a:schemeClr>
                </a:solidFill>
                <a:latin typeface="Myriad Pro" pitchFamily="34" charset="0"/>
              </a:defRPr>
            </a:lvl1pPr>
          </a:lstStyle>
          <a:p>
            <a:fld id="{852567EB-E0F5-45D9-B008-D1999D3890B3}" type="slidenum">
              <a:rPr lang="en-US" smtClean="0"/>
              <a:pPr/>
              <a:t>‹#›</a:t>
            </a:fld>
            <a:endParaRPr lang="en-US"/>
          </a:p>
        </p:txBody>
      </p:sp>
      <p:sp>
        <p:nvSpPr>
          <p:cNvPr id="2" name="Title Placeholder 1"/>
          <p:cNvSpPr>
            <a:spLocks noGrp="1"/>
          </p:cNvSpPr>
          <p:nvPr>
            <p:ph type="title"/>
          </p:nvPr>
        </p:nvSpPr>
        <p:spPr>
          <a:xfrm>
            <a:off x="815201" y="116632"/>
            <a:ext cx="10764183" cy="576064"/>
          </a:xfrm>
          <a:prstGeom prst="rect">
            <a:avLst/>
          </a:prstGeom>
        </p:spPr>
        <p:txBody>
          <a:bodyPr vert="horz" lIns="91429" tIns="45715" rIns="91429" bIns="45715" rtlCol="0" anchor="ctr">
            <a:noAutofit/>
          </a:bodyPr>
          <a:lstStyle/>
          <a:p>
            <a:r>
              <a:rPr lang="en-US" dirty="0"/>
              <a:t>Click to edit Master title style</a:t>
            </a:r>
          </a:p>
        </p:txBody>
      </p:sp>
      <p:sp>
        <p:nvSpPr>
          <p:cNvPr id="3" name="Text Placeholder 2"/>
          <p:cNvSpPr>
            <a:spLocks noGrp="1"/>
          </p:cNvSpPr>
          <p:nvPr>
            <p:ph type="body" idx="1"/>
          </p:nvPr>
        </p:nvSpPr>
        <p:spPr>
          <a:xfrm>
            <a:off x="815201" y="803060"/>
            <a:ext cx="10764183" cy="5289451"/>
          </a:xfrm>
          <a:prstGeom prst="rect">
            <a:avLst/>
          </a:prstGeom>
          <a:ln>
            <a:noFill/>
          </a:ln>
        </p:spPr>
        <p:txBody>
          <a:bodyPr vert="horz" lIns="91429" tIns="45715" rIns="91429" bIns="4571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a:extLst>
              <a:ext uri="{FF2B5EF4-FFF2-40B4-BE49-F238E27FC236}">
                <a16:creationId xmlns:a16="http://schemas.microsoft.com/office/drawing/2014/main" id="{F9F69827-6600-4A5E-A808-5CAC83AB6328}"/>
              </a:ext>
            </a:extLst>
          </p:cNvPr>
          <p:cNvPicPr>
            <a:picLocks noChangeAspect="1"/>
          </p:cNvPicPr>
          <p:nvPr userDrawn="1"/>
        </p:nvPicPr>
        <p:blipFill rotWithShape="1">
          <a:blip r:embed="rId38" cstate="print">
            <a:extLst>
              <a:ext uri="{28A0092B-C50C-407E-A947-70E740481C1C}">
                <a14:useLocalDpi xmlns:a14="http://schemas.microsoft.com/office/drawing/2010/main"/>
              </a:ext>
            </a:extLst>
          </a:blip>
          <a:srcRect/>
          <a:stretch/>
        </p:blipFill>
        <p:spPr>
          <a:xfrm>
            <a:off x="0" y="6324600"/>
            <a:ext cx="12188825" cy="533400"/>
          </a:xfrm>
          <a:prstGeom prst="rect">
            <a:avLst/>
          </a:prstGeom>
        </p:spPr>
      </p:pic>
    </p:spTree>
    <p:extLst>
      <p:ext uri="{BB962C8B-B14F-4D97-AF65-F5344CB8AC3E}">
        <p14:creationId xmlns:p14="http://schemas.microsoft.com/office/powerpoint/2010/main" val="301594428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 id="2147483726" r:id="rId18"/>
    <p:sldLayoutId id="2147483727" r:id="rId19"/>
    <p:sldLayoutId id="2147483728" r:id="rId20"/>
    <p:sldLayoutId id="2147483729" r:id="rId21"/>
    <p:sldLayoutId id="2147483730" r:id="rId22"/>
    <p:sldLayoutId id="2147483731" r:id="rId23"/>
    <p:sldLayoutId id="2147483732" r:id="rId24"/>
    <p:sldLayoutId id="2147483733" r:id="rId25"/>
    <p:sldLayoutId id="2147483734" r:id="rId26"/>
    <p:sldLayoutId id="2147483735" r:id="rId27"/>
    <p:sldLayoutId id="2147483736" r:id="rId28"/>
    <p:sldLayoutId id="2147483737" r:id="rId29"/>
    <p:sldLayoutId id="2147483738" r:id="rId30"/>
    <p:sldLayoutId id="2147483739" r:id="rId31"/>
    <p:sldLayoutId id="2147483740" r:id="rId32"/>
    <p:sldLayoutId id="2147483741" r:id="rId33"/>
    <p:sldLayoutId id="2147483742" r:id="rId34"/>
    <p:sldLayoutId id="2147483743" r:id="rId35"/>
    <p:sldLayoutId id="2147483744" r:id="rId36"/>
  </p:sldLayoutIdLst>
  <p:txStyles>
    <p:titleStyle>
      <a:lvl1pPr algn="l" defTabSz="914016" rtl="0" eaLnBrk="1" latinLnBrk="0" hangingPunct="1">
        <a:spcBef>
          <a:spcPct val="0"/>
        </a:spcBef>
        <a:buNone/>
        <a:defRPr sz="3599" b="0" kern="1200" spc="-150">
          <a:solidFill>
            <a:srgbClr val="0070C0"/>
          </a:solidFill>
          <a:latin typeface="Calibri" panose="020F0502020204030204" pitchFamily="34" charset="0"/>
          <a:ea typeface="+mj-ea"/>
          <a:cs typeface="+mj-cs"/>
        </a:defRPr>
      </a:lvl1pPr>
    </p:titleStyle>
    <p:bodyStyle>
      <a:lvl1pPr marL="0" indent="0" algn="l" defTabSz="685594" rtl="0" eaLnBrk="1" latinLnBrk="0" hangingPunct="1">
        <a:spcBef>
          <a:spcPts val="0"/>
        </a:spcBef>
        <a:spcAft>
          <a:spcPts val="600"/>
        </a:spcAft>
        <a:buFont typeface="Arial" pitchFamily="34" charset="0"/>
        <a:buNone/>
        <a:tabLst>
          <a:tab pos="457063" algn="l"/>
          <a:tab pos="914126" algn="l"/>
          <a:tab pos="1371189" algn="l"/>
          <a:tab pos="1828251" algn="l"/>
        </a:tabLst>
        <a:defRPr sz="2399" kern="1200">
          <a:solidFill>
            <a:srgbClr val="59595B"/>
          </a:solidFill>
          <a:latin typeface="Calibri" panose="020F0502020204030204" pitchFamily="34" charset="0"/>
          <a:ea typeface="+mn-ea"/>
          <a:cs typeface="+mn-cs"/>
        </a:defRPr>
      </a:lvl1pPr>
      <a:lvl2pPr marL="461824" indent="-231705" algn="l" defTabSz="685594" rtl="0" eaLnBrk="1" latinLnBrk="0" hangingPunct="1">
        <a:spcBef>
          <a:spcPts val="0"/>
        </a:spcBef>
        <a:spcAft>
          <a:spcPts val="600"/>
        </a:spcAft>
        <a:buFont typeface="Arial" panose="020B0604020202020204" pitchFamily="34" charset="0"/>
        <a:buChar char="•"/>
        <a:tabLst>
          <a:tab pos="457063" algn="l"/>
          <a:tab pos="914126" algn="l"/>
          <a:tab pos="1371189" algn="l"/>
          <a:tab pos="1828251" algn="l"/>
        </a:tabLst>
        <a:defRPr sz="1999" kern="1200" spc="-150">
          <a:solidFill>
            <a:srgbClr val="59595B"/>
          </a:solidFill>
          <a:latin typeface="Calibri" panose="020F0502020204030204" pitchFamily="34" charset="0"/>
          <a:ea typeface="+mn-ea"/>
          <a:cs typeface="+mn-cs"/>
        </a:defRPr>
      </a:lvl2pPr>
      <a:lvl3pPr marL="915713" indent="-226945" algn="l" defTabSz="685594" rtl="0" eaLnBrk="1" latinLnBrk="0" hangingPunct="1">
        <a:spcBef>
          <a:spcPts val="0"/>
        </a:spcBef>
        <a:spcAft>
          <a:spcPts val="600"/>
        </a:spcAft>
        <a:buFont typeface="Myriad Pro" pitchFamily="34" charset="0"/>
        <a:buChar char="º"/>
        <a:tabLst>
          <a:tab pos="457063" algn="l"/>
          <a:tab pos="914126" algn="l"/>
          <a:tab pos="1371189" algn="l"/>
          <a:tab pos="1828251" algn="l"/>
        </a:tabLst>
        <a:defRPr sz="1999" kern="1200" spc="-150">
          <a:solidFill>
            <a:srgbClr val="59595B"/>
          </a:solidFill>
          <a:latin typeface="Calibri" panose="020F0502020204030204" pitchFamily="34" charset="0"/>
          <a:ea typeface="+mn-ea"/>
          <a:cs typeface="+mn-cs"/>
        </a:defRPr>
      </a:lvl3pPr>
      <a:lvl4pPr marL="1371189" indent="-226945" algn="l" defTabSz="685594" rtl="0" eaLnBrk="1" latinLnBrk="0" hangingPunct="1">
        <a:spcBef>
          <a:spcPts val="0"/>
        </a:spcBef>
        <a:spcAft>
          <a:spcPts val="600"/>
        </a:spcAft>
        <a:buFont typeface="Arial" pitchFamily="34" charset="0"/>
        <a:buChar char="‒"/>
        <a:tabLst>
          <a:tab pos="342797" algn="l"/>
          <a:tab pos="684008" algn="l"/>
          <a:tab pos="1026805" algn="l"/>
          <a:tab pos="1372776" algn="l"/>
        </a:tabLst>
        <a:defRPr sz="1999" kern="1200" spc="-150">
          <a:solidFill>
            <a:srgbClr val="59595B"/>
          </a:solidFill>
          <a:latin typeface="Calibri" panose="020F0502020204030204" pitchFamily="34" charset="0"/>
          <a:ea typeface="+mn-ea"/>
          <a:cs typeface="+mn-cs"/>
        </a:defRPr>
      </a:lvl4pPr>
      <a:lvl5pPr marL="1829839" indent="-226945" algn="l" defTabSz="685594" rtl="0" eaLnBrk="1" latinLnBrk="0" hangingPunct="1">
        <a:spcBef>
          <a:spcPts val="0"/>
        </a:spcBef>
        <a:spcAft>
          <a:spcPts val="600"/>
        </a:spcAft>
        <a:buFont typeface="Arial" pitchFamily="34" charset="0"/>
        <a:buChar char="‒"/>
        <a:tabLst>
          <a:tab pos="457063" algn="l"/>
          <a:tab pos="914126" algn="l"/>
          <a:tab pos="1371189" algn="l"/>
          <a:tab pos="1828251" algn="l"/>
        </a:tabLst>
        <a:defRPr sz="1999" kern="1200" spc="-150">
          <a:solidFill>
            <a:srgbClr val="59595B"/>
          </a:solidFill>
          <a:latin typeface="Calibri" panose="020F0502020204030204" pitchFamily="34" charset="0"/>
          <a:ea typeface="+mn-ea"/>
          <a:cs typeface="+mn-cs"/>
        </a:defRPr>
      </a:lvl5pPr>
      <a:lvl6pPr marL="2513544" indent="-228504" algn="l" defTabSz="914016"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552" indent="-228504" algn="l" defTabSz="914016"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560" indent="-228504" algn="l" defTabSz="914016"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568" indent="-228504" algn="l" defTabSz="914016"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14016" rtl="0" eaLnBrk="1" latinLnBrk="0" hangingPunct="1">
        <a:defRPr sz="1799" kern="1200">
          <a:solidFill>
            <a:schemeClr val="tx1"/>
          </a:solidFill>
          <a:latin typeface="+mn-lt"/>
          <a:ea typeface="+mn-ea"/>
          <a:cs typeface="+mn-cs"/>
        </a:defRPr>
      </a:lvl1pPr>
      <a:lvl2pPr marL="457008" algn="l" defTabSz="914016" rtl="0" eaLnBrk="1" latinLnBrk="0" hangingPunct="1">
        <a:defRPr sz="1799" kern="1200">
          <a:solidFill>
            <a:schemeClr val="tx1"/>
          </a:solidFill>
          <a:latin typeface="+mn-lt"/>
          <a:ea typeface="+mn-ea"/>
          <a:cs typeface="+mn-cs"/>
        </a:defRPr>
      </a:lvl2pPr>
      <a:lvl3pPr marL="914016" algn="l" defTabSz="914016" rtl="0" eaLnBrk="1" latinLnBrk="0" hangingPunct="1">
        <a:defRPr sz="1799" kern="1200">
          <a:solidFill>
            <a:schemeClr val="tx1"/>
          </a:solidFill>
          <a:latin typeface="+mn-lt"/>
          <a:ea typeface="+mn-ea"/>
          <a:cs typeface="+mn-cs"/>
        </a:defRPr>
      </a:lvl3pPr>
      <a:lvl4pPr marL="1371024" algn="l" defTabSz="914016" rtl="0" eaLnBrk="1" latinLnBrk="0" hangingPunct="1">
        <a:defRPr sz="1799" kern="1200">
          <a:solidFill>
            <a:schemeClr val="tx1"/>
          </a:solidFill>
          <a:latin typeface="+mn-lt"/>
          <a:ea typeface="+mn-ea"/>
          <a:cs typeface="+mn-cs"/>
        </a:defRPr>
      </a:lvl4pPr>
      <a:lvl5pPr marL="1828032" algn="l" defTabSz="914016" rtl="0" eaLnBrk="1" latinLnBrk="0" hangingPunct="1">
        <a:defRPr sz="1799" kern="1200">
          <a:solidFill>
            <a:schemeClr val="tx1"/>
          </a:solidFill>
          <a:latin typeface="+mn-lt"/>
          <a:ea typeface="+mn-ea"/>
          <a:cs typeface="+mn-cs"/>
        </a:defRPr>
      </a:lvl5pPr>
      <a:lvl6pPr marL="2285040" algn="l" defTabSz="914016" rtl="0" eaLnBrk="1" latinLnBrk="0" hangingPunct="1">
        <a:defRPr sz="1799" kern="1200">
          <a:solidFill>
            <a:schemeClr val="tx1"/>
          </a:solidFill>
          <a:latin typeface="+mn-lt"/>
          <a:ea typeface="+mn-ea"/>
          <a:cs typeface="+mn-cs"/>
        </a:defRPr>
      </a:lvl6pPr>
      <a:lvl7pPr marL="2742048" algn="l" defTabSz="914016" rtl="0" eaLnBrk="1" latinLnBrk="0" hangingPunct="1">
        <a:defRPr sz="1799" kern="1200">
          <a:solidFill>
            <a:schemeClr val="tx1"/>
          </a:solidFill>
          <a:latin typeface="+mn-lt"/>
          <a:ea typeface="+mn-ea"/>
          <a:cs typeface="+mn-cs"/>
        </a:defRPr>
      </a:lvl7pPr>
      <a:lvl8pPr marL="3199056" algn="l" defTabSz="914016" rtl="0" eaLnBrk="1" latinLnBrk="0" hangingPunct="1">
        <a:defRPr sz="1799" kern="1200">
          <a:solidFill>
            <a:schemeClr val="tx1"/>
          </a:solidFill>
          <a:latin typeface="+mn-lt"/>
          <a:ea typeface="+mn-ea"/>
          <a:cs typeface="+mn-cs"/>
        </a:defRPr>
      </a:lvl8pPr>
      <a:lvl9pPr marL="3656064" algn="l" defTabSz="91401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7.png"/><Relationship Id="rId12"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0.png"/><Relationship Id="rId5" Type="http://schemas.openxmlformats.org/officeDocument/2006/relationships/image" Target="../media/image6.png"/><Relationship Id="rId10"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8.jpeg"/><Relationship Id="rId18" Type="http://schemas.microsoft.com/office/2007/relationships/hdphoto" Target="../media/hdphoto5.wdp"/><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7.jpeg"/><Relationship Id="rId17" Type="http://schemas.openxmlformats.org/officeDocument/2006/relationships/image" Target="../media/image42.png"/><Relationship Id="rId2" Type="http://schemas.openxmlformats.org/officeDocument/2006/relationships/notesSlide" Target="../notesSlides/notesSlide2.xml"/><Relationship Id="rId16" Type="http://schemas.openxmlformats.org/officeDocument/2006/relationships/image" Target="../media/image41.png"/><Relationship Id="rId20" Type="http://schemas.microsoft.com/office/2007/relationships/hdphoto" Target="../media/hdphoto6.wdp"/><Relationship Id="rId1" Type="http://schemas.openxmlformats.org/officeDocument/2006/relationships/slideLayout" Target="../slideLayouts/slideLayout32.xml"/><Relationship Id="rId6" Type="http://schemas.openxmlformats.org/officeDocument/2006/relationships/image" Target="../media/image32.png"/><Relationship Id="rId11" Type="http://schemas.openxmlformats.org/officeDocument/2006/relationships/image" Target="../media/image36.jpeg"/><Relationship Id="rId5" Type="http://schemas.openxmlformats.org/officeDocument/2006/relationships/image" Target="../media/image31.png"/><Relationship Id="rId15" Type="http://schemas.openxmlformats.org/officeDocument/2006/relationships/image" Target="../media/image40.jpeg"/><Relationship Id="rId10" Type="http://schemas.openxmlformats.org/officeDocument/2006/relationships/image" Target="../media/image35.jpeg"/><Relationship Id="rId19" Type="http://schemas.openxmlformats.org/officeDocument/2006/relationships/image" Target="../media/image43.png"/><Relationship Id="rId4" Type="http://schemas.openxmlformats.org/officeDocument/2006/relationships/image" Target="../media/image30.jpeg"/><Relationship Id="rId9" Type="http://schemas.microsoft.com/office/2007/relationships/hdphoto" Target="../media/hdphoto4.wdp"/><Relationship Id="rId14" Type="http://schemas.openxmlformats.org/officeDocument/2006/relationships/image" Target="../media/image39.jpeg"/></Relationships>
</file>

<file path=ppt/slides/_rels/slide11.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6.png"/><Relationship Id="rId3" Type="http://schemas.openxmlformats.org/officeDocument/2006/relationships/image" Target="../media/image44.jpeg"/><Relationship Id="rId7" Type="http://schemas.openxmlformats.org/officeDocument/2006/relationships/image" Target="../media/image8.png"/><Relationship Id="rId12"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45.png"/><Relationship Id="rId15" Type="http://schemas.openxmlformats.org/officeDocument/2006/relationships/image" Target="../media/image47.png"/><Relationship Id="rId10" Type="http://schemas.microsoft.com/office/2007/relationships/hdphoto" Target="../media/hdphoto3.wdp"/><Relationship Id="rId4" Type="http://schemas.openxmlformats.org/officeDocument/2006/relationships/image" Target="../media/image3.png"/><Relationship Id="rId9" Type="http://schemas.openxmlformats.org/officeDocument/2006/relationships/image" Target="../media/image10.png"/><Relationship Id="rId1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3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assets.omron.com/m/6cb0ab878e597093/original/Component-Product-Selection-Guide.pdf" TargetMode="Externa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assets.omron.com/m/397c733511462c57/original/S8VK-X-Power-Supply-Datasheet.pdf" TargetMode="External"/><Relationship Id="rId1" Type="http://schemas.openxmlformats.org/officeDocument/2006/relationships/slideLayout" Target="../slideLayouts/slideLayout10.xml"/><Relationship Id="rId5" Type="http://schemas.openxmlformats.org/officeDocument/2006/relationships/image" Target="../media/image19.JP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assets.omron.com/m/635d591b80cf6293/original/K6CM-CIM-Datasheet.pdf" TargetMode="External"/><Relationship Id="rId1" Type="http://schemas.openxmlformats.org/officeDocument/2006/relationships/slideLayout" Target="../slideLayouts/slideLayout1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hyperlink" Target="https://assets.omron.com/m/635d591b80cf6293/original/K6CM-CIM-Datasheet.pdf" TargetMode="External"/><Relationship Id="rId1" Type="http://schemas.openxmlformats.org/officeDocument/2006/relationships/slideLayout" Target="../slideLayouts/slideLayout10.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3.jpeg"/><Relationship Id="rId2" Type="http://schemas.openxmlformats.org/officeDocument/2006/relationships/hyperlink" Target="https://assets.omron.com/m/635d591b80cf6293/original/K6CM-CIM-Datasheet.pdf" TargetMode="External"/><Relationship Id="rId1" Type="http://schemas.openxmlformats.org/officeDocument/2006/relationships/slideLayout" Target="../slideLayouts/slideLayout10.xml"/><Relationship Id="rId6" Type="http://schemas.microsoft.com/office/2007/relationships/hdphoto" Target="../media/hdphoto3.wdp"/><Relationship Id="rId5" Type="http://schemas.openxmlformats.org/officeDocument/2006/relationships/image" Target="../media/image10.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assets.omron.com/m/5632ce49038b3647/original/K6PM-TH-Datasheet.pdf" TargetMode="External"/><Relationship Id="rId1" Type="http://schemas.openxmlformats.org/officeDocument/2006/relationships/slideLayout" Target="../slideLayouts/slideLayout10.xml"/><Relationship Id="rId5" Type="http://schemas.openxmlformats.org/officeDocument/2006/relationships/image" Target="../media/image25.jpe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0.xml"/><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107" y="2060848"/>
            <a:ext cx="6408712" cy="576064"/>
          </a:xfrm>
        </p:spPr>
        <p:txBody>
          <a:bodyPr/>
          <a:lstStyle/>
          <a:p>
            <a:r>
              <a:rPr lang="en-US" dirty="0" smtClean="0"/>
              <a:t>Predictive Maintenance</a:t>
            </a:r>
            <a:endParaRPr lang="en-US" dirty="0"/>
          </a:p>
        </p:txBody>
      </p:sp>
      <p:sp>
        <p:nvSpPr>
          <p:cNvPr id="11" name="Content Placeholder 2"/>
          <p:cNvSpPr txBox="1">
            <a:spLocks/>
          </p:cNvSpPr>
          <p:nvPr/>
        </p:nvSpPr>
        <p:spPr>
          <a:xfrm>
            <a:off x="909836" y="2938177"/>
            <a:ext cx="4752528" cy="2912368"/>
          </a:xfrm>
          <a:prstGeom prst="rect">
            <a:avLst/>
          </a:prstGeom>
          <a:ln>
            <a:noFill/>
          </a:ln>
        </p:spPr>
        <p:txBody>
          <a:bodyPr vert="horz" lIns="91429" tIns="45715" rIns="91429" bIns="45715" rtlCol="0">
            <a:normAutofit/>
          </a:bodyPr>
          <a:lstStyle>
            <a:lvl1pPr marL="0" indent="0" algn="l" defTabSz="685594" rtl="0" eaLnBrk="1" latinLnBrk="0" hangingPunct="1">
              <a:spcBef>
                <a:spcPts val="0"/>
              </a:spcBef>
              <a:spcAft>
                <a:spcPts val="600"/>
              </a:spcAft>
              <a:buFont typeface="Arial" pitchFamily="34" charset="0"/>
              <a:buNone/>
              <a:tabLst>
                <a:tab pos="457063" algn="l"/>
                <a:tab pos="914126" algn="l"/>
                <a:tab pos="1371189" algn="l"/>
                <a:tab pos="1828251" algn="l"/>
              </a:tabLst>
              <a:defRPr sz="2399" kern="1200">
                <a:solidFill>
                  <a:schemeClr val="bg1"/>
                </a:solidFill>
                <a:latin typeface="Calibri" panose="020F0502020204030204" pitchFamily="34" charset="0"/>
                <a:ea typeface="+mn-ea"/>
                <a:cs typeface="+mn-cs"/>
              </a:defRPr>
            </a:lvl1pPr>
            <a:lvl2pPr marL="461824" indent="-231705" algn="l" defTabSz="685594" rtl="0" eaLnBrk="1" latinLnBrk="0" hangingPunct="1">
              <a:spcBef>
                <a:spcPts val="0"/>
              </a:spcBef>
              <a:spcAft>
                <a:spcPts val="600"/>
              </a:spcAft>
              <a:buFont typeface="Arial" panose="020B0604020202020204" pitchFamily="34" charset="0"/>
              <a:buChar char="•"/>
              <a:tabLst>
                <a:tab pos="457063" algn="l"/>
                <a:tab pos="914126" algn="l"/>
                <a:tab pos="1371189" algn="l"/>
                <a:tab pos="1828251" algn="l"/>
              </a:tabLst>
              <a:defRPr sz="1999" kern="1200" spc="-150">
                <a:solidFill>
                  <a:schemeClr val="bg1"/>
                </a:solidFill>
                <a:latin typeface="Calibri" panose="020F0502020204030204" pitchFamily="34" charset="0"/>
                <a:ea typeface="+mn-ea"/>
                <a:cs typeface="+mn-cs"/>
              </a:defRPr>
            </a:lvl2pPr>
            <a:lvl3pPr marL="915713" indent="-226945" algn="l" defTabSz="685594" rtl="0" eaLnBrk="1" latinLnBrk="0" hangingPunct="1">
              <a:spcBef>
                <a:spcPts val="0"/>
              </a:spcBef>
              <a:spcAft>
                <a:spcPts val="600"/>
              </a:spcAft>
              <a:buFont typeface="Myriad Pro" pitchFamily="34" charset="0"/>
              <a:buChar char="º"/>
              <a:tabLst>
                <a:tab pos="457063" algn="l"/>
                <a:tab pos="914126" algn="l"/>
                <a:tab pos="1371189" algn="l"/>
                <a:tab pos="1828251" algn="l"/>
              </a:tabLst>
              <a:defRPr lang="en-US" sz="1999" kern="1200" spc="-150" dirty="0" smtClean="0">
                <a:solidFill>
                  <a:schemeClr val="bg1"/>
                </a:solidFill>
                <a:latin typeface="Calibri" panose="020F0502020204030204" pitchFamily="34" charset="0"/>
                <a:ea typeface="+mn-ea"/>
                <a:cs typeface="+mn-cs"/>
              </a:defRPr>
            </a:lvl3pPr>
            <a:lvl4pPr marL="1371189" indent="-226945" algn="l" defTabSz="685594" rtl="0" eaLnBrk="1" latinLnBrk="0" hangingPunct="1">
              <a:spcBef>
                <a:spcPts val="0"/>
              </a:spcBef>
              <a:spcAft>
                <a:spcPts val="600"/>
              </a:spcAft>
              <a:buFont typeface="Arial" panose="020B0604020202020204" pitchFamily="34" charset="0"/>
              <a:buChar char="‒"/>
              <a:tabLst>
                <a:tab pos="342797" algn="l"/>
                <a:tab pos="684008" algn="l"/>
                <a:tab pos="1026805" algn="l"/>
                <a:tab pos="1372776" algn="l"/>
              </a:tabLst>
              <a:defRPr sz="1999" kern="1200" spc="-150">
                <a:solidFill>
                  <a:schemeClr val="bg1"/>
                </a:solidFill>
                <a:latin typeface="Calibri" panose="020F0502020204030204" pitchFamily="34" charset="0"/>
                <a:ea typeface="+mn-ea"/>
                <a:cs typeface="+mn-cs"/>
              </a:defRPr>
            </a:lvl4pPr>
            <a:lvl5pPr marL="1829839" indent="-226945" algn="l" defTabSz="685594" rtl="0" eaLnBrk="1" latinLnBrk="0" hangingPunct="1">
              <a:spcBef>
                <a:spcPts val="0"/>
              </a:spcBef>
              <a:spcAft>
                <a:spcPts val="600"/>
              </a:spcAft>
              <a:buFont typeface="Arial" panose="020B0604020202020204" pitchFamily="34" charset="0"/>
              <a:buChar char="‒"/>
              <a:tabLst>
                <a:tab pos="457063" algn="l"/>
                <a:tab pos="914126" algn="l"/>
                <a:tab pos="1371189" algn="l"/>
                <a:tab pos="1828251" algn="l"/>
              </a:tabLst>
              <a:defRPr sz="1999" kern="1200" spc="-150">
                <a:solidFill>
                  <a:schemeClr val="bg1"/>
                </a:solidFill>
                <a:latin typeface="Calibri" panose="020F0502020204030204" pitchFamily="34" charset="0"/>
                <a:ea typeface="+mn-ea"/>
                <a:cs typeface="+mn-cs"/>
              </a:defRPr>
            </a:lvl5pPr>
            <a:lvl6pPr marL="2513544" indent="-228504" algn="l" defTabSz="914016"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552" indent="-228504" algn="l" defTabSz="914016"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560" indent="-228504" algn="l" defTabSz="914016"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568" indent="-228504" algn="l" defTabSz="914016"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algn="ctr"/>
            <a:r>
              <a:rPr lang="en-US" dirty="0" smtClean="0"/>
              <a:t>Remote condition monitoring to prevent unplanned downtime for critical equipment </a:t>
            </a:r>
            <a:endParaRPr lang="en-US" dirty="0"/>
          </a:p>
        </p:txBody>
      </p:sp>
      <p:pic>
        <p:nvPicPr>
          <p:cNvPr id="20" name="図 28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80145" y="4394361"/>
            <a:ext cx="1350946" cy="1939279"/>
          </a:xfrm>
          <a:prstGeom prst="rect">
            <a:avLst/>
          </a:prstGeom>
        </p:spPr>
      </p:pic>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3847" y="228896"/>
            <a:ext cx="1513510" cy="2270265"/>
          </a:xfrm>
          <a:prstGeom prst="rect">
            <a:avLst/>
          </a:prstGeom>
        </p:spPr>
      </p:pic>
      <p:pic>
        <p:nvPicPr>
          <p:cNvPr id="22" name="Picture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52630" y="2413304"/>
            <a:ext cx="1292673" cy="2035959"/>
          </a:xfrm>
          <a:prstGeom prst="rect">
            <a:avLst/>
          </a:prstGeom>
        </p:spPr>
      </p:pic>
      <p:pic>
        <p:nvPicPr>
          <p:cNvPr id="23" name="Picture 22"/>
          <p:cNvPicPr>
            <a:picLocks noChangeAspect="1"/>
          </p:cNvPicPr>
          <p:nvPr/>
        </p:nvPicPr>
        <p:blipFill>
          <a:blip r:embed="rId5">
            <a:extLst>
              <a:ext uri="{BEBA8EAE-BF5A-486C-A8C5-ECC9F3942E4B}">
                <a14:imgProps xmlns:a14="http://schemas.microsoft.com/office/drawing/2010/main">
                  <a14:imgLayer r:embed="rId6">
                    <a14:imgEffect>
                      <a14:backgroundRemoval t="0" b="100000" l="521" r="100000">
                        <a14:foregroundMark x1="65885" y1="4021" x2="68750" y2="10140"/>
                        <a14:foregroundMark x1="78906" y1="8042" x2="74740" y2="2622"/>
                      </a14:backgroundRemoval>
                    </a14:imgEffect>
                  </a14:imgLayer>
                </a14:imgProps>
              </a:ext>
            </a:extLst>
          </a:blip>
          <a:stretch>
            <a:fillRect/>
          </a:stretch>
        </p:blipFill>
        <p:spPr>
          <a:xfrm>
            <a:off x="10270876" y="199718"/>
            <a:ext cx="1461476" cy="2176990"/>
          </a:xfrm>
          <a:prstGeom prst="rect">
            <a:avLst/>
          </a:prstGeom>
        </p:spPr>
      </p:pic>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24991" y="4364197"/>
            <a:ext cx="2014596" cy="1925515"/>
          </a:xfrm>
          <a:prstGeom prst="rect">
            <a:avLst/>
          </a:prstGeom>
        </p:spPr>
      </p:pic>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42940" y="2392960"/>
            <a:ext cx="795373" cy="1708244"/>
          </a:xfrm>
          <a:prstGeom prst="rect">
            <a:avLst/>
          </a:prstGeom>
        </p:spPr>
      </p:pic>
      <p:pic>
        <p:nvPicPr>
          <p:cNvPr id="26" name="Picture 25"/>
          <p:cNvPicPr>
            <a:picLocks noChangeAspect="1"/>
          </p:cNvPicPr>
          <p:nvPr/>
        </p:nvPicPr>
        <p:blipFill>
          <a:blip r:embed="rId9">
            <a:extLst>
              <a:ext uri="{BEBA8EAE-BF5A-486C-A8C5-ECC9F3942E4B}">
                <a14:imgProps xmlns:a14="http://schemas.microsoft.com/office/drawing/2010/main">
                  <a14:imgLayer r:embed="rId10">
                    <a14:imgEffect>
                      <a14:backgroundRemoval t="10000" b="90000" l="5676" r="97838"/>
                    </a14:imgEffect>
                  </a14:imgLayer>
                </a14:imgProps>
              </a:ext>
            </a:extLst>
          </a:blip>
          <a:stretch>
            <a:fillRect/>
          </a:stretch>
        </p:blipFill>
        <p:spPr>
          <a:xfrm>
            <a:off x="10071241" y="2636912"/>
            <a:ext cx="2158044" cy="1049859"/>
          </a:xfrm>
          <a:prstGeom prst="rect">
            <a:avLst/>
          </a:prstGeom>
        </p:spPr>
      </p:pic>
      <p:pic>
        <p:nvPicPr>
          <p:cNvPr id="27" name="Picture 26"/>
          <p:cNvPicPr>
            <a:picLocks noChangeAspect="1"/>
          </p:cNvPicPr>
          <p:nvPr/>
        </p:nvPicPr>
        <p:blipFill>
          <a:blip r:embed="rId11">
            <a:extLst>
              <a:ext uri="{BEBA8EAE-BF5A-486C-A8C5-ECC9F3942E4B}">
                <a14:imgProps xmlns:a14="http://schemas.microsoft.com/office/drawing/2010/main">
                  <a14:imgLayer r:embed="rId12">
                    <a14:imgEffect>
                      <a14:backgroundRemoval t="6050" b="89680" l="9946" r="89785">
                        <a14:foregroundMark x1="44086" y1="22420" x2="48656" y2="19573"/>
                        <a14:foregroundMark x1="41935" y1="63701" x2="49194" y2="60142"/>
                        <a14:foregroundMark x1="72043" y1="86833" x2="79570" y2="85053"/>
                      </a14:backgroundRemoval>
                    </a14:imgEffect>
                  </a14:imgLayer>
                </a14:imgProps>
              </a:ext>
            </a:extLst>
          </a:blip>
          <a:stretch>
            <a:fillRect/>
          </a:stretch>
        </p:blipFill>
        <p:spPr>
          <a:xfrm>
            <a:off x="8806084" y="917683"/>
            <a:ext cx="1513371" cy="1143165"/>
          </a:xfrm>
          <a:prstGeom prst="rect">
            <a:avLst/>
          </a:prstGeom>
        </p:spPr>
      </p:pic>
      <p:pic>
        <p:nvPicPr>
          <p:cNvPr id="28" name="Picture 2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582913" y="5283051"/>
            <a:ext cx="667041" cy="1050589"/>
          </a:xfrm>
          <a:prstGeom prst="rect">
            <a:avLst/>
          </a:prstGeom>
        </p:spPr>
      </p:pic>
    </p:spTree>
    <p:extLst>
      <p:ext uri="{BB962C8B-B14F-4D97-AF65-F5344CB8AC3E}">
        <p14:creationId xmlns:p14="http://schemas.microsoft.com/office/powerpoint/2010/main" val="1513253115"/>
      </p:ext>
    </p:extLst>
  </p:cSld>
  <p:clrMapOvr>
    <a:masterClrMapping/>
  </p:clrMapOvr>
  <mc:AlternateContent xmlns:mc="http://schemas.openxmlformats.org/markup-compatibility/2006" xmlns:p14="http://schemas.microsoft.com/office/powerpoint/2010/main">
    <mc:Choice Requires="p14">
      <p:transition spd="slow" p14:dur="2000" advTm="3801"/>
    </mc:Choice>
    <mc:Fallback xmlns="">
      <p:transition spd="slow" advTm="380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0271624" y="446028"/>
            <a:ext cx="1812453" cy="345565"/>
          </a:xfrm>
          <a:prstGeom prst="rect">
            <a:avLst/>
          </a:prstGeom>
        </p:spPr>
      </p:pic>
      <p:sp>
        <p:nvSpPr>
          <p:cNvPr id="12" name="TextBox 11"/>
          <p:cNvSpPr txBox="1"/>
          <p:nvPr/>
        </p:nvSpPr>
        <p:spPr>
          <a:xfrm>
            <a:off x="167596" y="330048"/>
            <a:ext cx="8308152" cy="461545"/>
          </a:xfrm>
          <a:prstGeom prst="rect">
            <a:avLst/>
          </a:prstGeom>
          <a:noFill/>
        </p:spPr>
        <p:txBody>
          <a:bodyPr wrap="square" rtlCol="0">
            <a:spAutoFit/>
          </a:bodyPr>
          <a:lstStyle/>
          <a:p>
            <a:r>
              <a:rPr lang="en-US" sz="2399" dirty="0" smtClean="0">
                <a:solidFill>
                  <a:srgbClr val="2150A1"/>
                </a:solidFill>
              </a:rPr>
              <a:t>Difference Between K7GE and K6CM-ISM</a:t>
            </a:r>
            <a:endParaRPr lang="en-US" sz="2399" dirty="0">
              <a:solidFill>
                <a:srgbClr val="2150A1"/>
              </a:solidFill>
            </a:endParaRPr>
          </a:p>
        </p:txBody>
      </p:sp>
      <p:grpSp>
        <p:nvGrpSpPr>
          <p:cNvPr id="4" name="Group 3"/>
          <p:cNvGrpSpPr/>
          <p:nvPr/>
        </p:nvGrpSpPr>
        <p:grpSpPr>
          <a:xfrm>
            <a:off x="1125860" y="884659"/>
            <a:ext cx="9600000" cy="5337454"/>
            <a:chOff x="152305" y="1131886"/>
            <a:chExt cx="9600000" cy="5337454"/>
          </a:xfrm>
        </p:grpSpPr>
        <p:pic>
          <p:nvPicPr>
            <p:cNvPr id="13" name="図 8" descr="ロゴ, 会社名&#10;&#10;自動的に生成された説明">
              <a:extLst>
                <a:ext uri="{FF2B5EF4-FFF2-40B4-BE49-F238E27FC236}">
                  <a16:creationId xmlns:a16="http://schemas.microsoft.com/office/drawing/2014/main" id="{55AAD9C4-3671-48C7-8D84-13DDFA1AE7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3591" y="3007430"/>
              <a:ext cx="1017270" cy="337185"/>
            </a:xfrm>
            <a:prstGeom prst="rect">
              <a:avLst/>
            </a:prstGeom>
          </p:spPr>
        </p:pic>
        <p:sp>
          <p:nvSpPr>
            <p:cNvPr id="15" name="テキスト ボックス 9">
              <a:extLst>
                <a:ext uri="{FF2B5EF4-FFF2-40B4-BE49-F238E27FC236}">
                  <a16:creationId xmlns:a16="http://schemas.microsoft.com/office/drawing/2014/main" id="{1CAE7C31-47A3-4B72-8903-37CA4D5BCDB0}"/>
                </a:ext>
              </a:extLst>
            </p:cNvPr>
            <p:cNvSpPr txBox="1"/>
            <p:nvPr/>
          </p:nvSpPr>
          <p:spPr>
            <a:xfrm>
              <a:off x="1457214" y="3284143"/>
              <a:ext cx="670364" cy="276999"/>
            </a:xfrm>
            <a:prstGeom prst="rect">
              <a:avLst/>
            </a:prstGeom>
            <a:noFill/>
            <a:effectLst/>
          </p:spPr>
          <p:txBody>
            <a:bodyPr wrap="square" rtlCol="0">
              <a:spAutoFit/>
            </a:bodyPr>
            <a:lstStyle/>
            <a:p>
              <a:pPr defTabSz="457200"/>
              <a:r>
                <a:rPr kumimoji="1" lang="en-US" altLang="ja-JP" sz="1200" dirty="0">
                  <a:solidFill>
                    <a:prstClr val="black"/>
                  </a:solidFill>
                  <a:latin typeface="Meiryo UI" panose="020B0604030504040204" pitchFamily="50" charset="-128"/>
                  <a:ea typeface="Meiryo UI" panose="020B0604030504040204" pitchFamily="50" charset="-128"/>
                  <a:cs typeface="メイリオ" pitchFamily="50" charset="-128"/>
                </a:rPr>
                <a:t>(</a:t>
              </a:r>
              <a:r>
                <a:rPr kumimoji="1" lang="en-US" altLang="ja-JP" sz="1200" dirty="0" err="1">
                  <a:solidFill>
                    <a:prstClr val="black"/>
                  </a:solidFill>
                  <a:latin typeface="Meiryo UI" panose="020B0604030504040204" pitchFamily="50" charset="-128"/>
                  <a:ea typeface="Meiryo UI" panose="020B0604030504040204" pitchFamily="50" charset="-128"/>
                  <a:cs typeface="メイリオ" pitchFamily="50" charset="-128"/>
                </a:rPr>
                <a:t>RTU</a:t>
              </a:r>
              <a:r>
                <a:rPr kumimoji="1" lang="en-US" altLang="ja-JP" sz="1200" dirty="0">
                  <a:solidFill>
                    <a:prstClr val="black"/>
                  </a:solidFill>
                  <a:latin typeface="Meiryo UI" panose="020B0604030504040204" pitchFamily="50" charset="-128"/>
                  <a:ea typeface="Meiryo UI" panose="020B0604030504040204" pitchFamily="50" charset="-128"/>
                  <a:cs typeface="メイリオ" pitchFamily="50" charset="-128"/>
                </a:rPr>
                <a:t>)</a:t>
              </a:r>
            </a:p>
          </p:txBody>
        </p:sp>
        <p:pic>
          <p:nvPicPr>
            <p:cNvPr id="16" name="図 10" descr="ロゴ, 会社名&#10;&#10;自動的に生成された説明">
              <a:extLst>
                <a:ext uri="{FF2B5EF4-FFF2-40B4-BE49-F238E27FC236}">
                  <a16:creationId xmlns:a16="http://schemas.microsoft.com/office/drawing/2014/main" id="{DA86A344-9ED6-40AB-83AB-E8683B518B4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3591" y="5338254"/>
              <a:ext cx="1017270" cy="337185"/>
            </a:xfrm>
            <a:prstGeom prst="rect">
              <a:avLst/>
            </a:prstGeom>
          </p:spPr>
        </p:pic>
        <p:pic>
          <p:nvPicPr>
            <p:cNvPr id="18" name="図 11" descr="ロゴ, 会社名&#10;&#10;自動的に生成された説明">
              <a:extLst>
                <a:ext uri="{FF2B5EF4-FFF2-40B4-BE49-F238E27FC236}">
                  <a16:creationId xmlns:a16="http://schemas.microsoft.com/office/drawing/2014/main" id="{6DBD8075-109C-46B9-9043-444DEE87E81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81772" y="4707898"/>
              <a:ext cx="1039368" cy="283464"/>
            </a:xfrm>
            <a:prstGeom prst="rect">
              <a:avLst/>
            </a:prstGeom>
          </p:spPr>
        </p:pic>
        <p:sp>
          <p:nvSpPr>
            <p:cNvPr id="20" name="テキスト ボックス 12">
              <a:extLst>
                <a:ext uri="{FF2B5EF4-FFF2-40B4-BE49-F238E27FC236}">
                  <a16:creationId xmlns:a16="http://schemas.microsoft.com/office/drawing/2014/main" id="{16EE6C22-C5AE-4D3B-ADC2-8C1771FFDE04}"/>
                </a:ext>
              </a:extLst>
            </p:cNvPr>
            <p:cNvSpPr txBox="1"/>
            <p:nvPr/>
          </p:nvSpPr>
          <p:spPr>
            <a:xfrm>
              <a:off x="258895" y="1814549"/>
              <a:ext cx="792433" cy="338554"/>
            </a:xfrm>
            <a:prstGeom prst="rect">
              <a:avLst/>
            </a:prstGeom>
            <a:noFill/>
            <a:effectLst/>
          </p:spPr>
          <p:txBody>
            <a:bodyPr wrap="square" rtlCol="0">
              <a:spAutoFit/>
            </a:bodyPr>
            <a:lstStyle/>
            <a:p>
              <a:pPr defTabSz="457200"/>
              <a:r>
                <a:rPr kumimoji="1" lang="en-US" altLang="ja-JP" sz="1600" b="1" dirty="0">
                  <a:solidFill>
                    <a:prstClr val="black"/>
                  </a:solidFill>
                  <a:latin typeface="Meiryo UI" panose="020B0604030504040204" pitchFamily="50" charset="-128"/>
                  <a:ea typeface="Meiryo UI" panose="020B0604030504040204" pitchFamily="50" charset="-128"/>
                  <a:cs typeface="メイリオ" pitchFamily="50" charset="-128"/>
                </a:rPr>
                <a:t>K7GE</a:t>
              </a:r>
            </a:p>
          </p:txBody>
        </p:sp>
        <p:grpSp>
          <p:nvGrpSpPr>
            <p:cNvPr id="21" name="グループ化 13">
              <a:extLst>
                <a:ext uri="{FF2B5EF4-FFF2-40B4-BE49-F238E27FC236}">
                  <a16:creationId xmlns:a16="http://schemas.microsoft.com/office/drawing/2014/main" id="{686B9DDD-1AB0-4699-8CFA-229780E1CB7B}"/>
                </a:ext>
              </a:extLst>
            </p:cNvPr>
            <p:cNvGrpSpPr>
              <a:grpSpLocks noChangeAspect="1"/>
            </p:cNvGrpSpPr>
            <p:nvPr/>
          </p:nvGrpSpPr>
          <p:grpSpPr>
            <a:xfrm>
              <a:off x="3841287" y="4851921"/>
              <a:ext cx="783866" cy="431488"/>
              <a:chOff x="1387679" y="1974396"/>
              <a:chExt cx="1216919" cy="669870"/>
            </a:xfrm>
            <a:effectLst/>
          </p:grpSpPr>
          <p:sp>
            <p:nvSpPr>
              <p:cNvPr id="22" name="二等辺三角形 14">
                <a:extLst>
                  <a:ext uri="{FF2B5EF4-FFF2-40B4-BE49-F238E27FC236}">
                    <a16:creationId xmlns:a16="http://schemas.microsoft.com/office/drawing/2014/main" id="{2513EE75-2CC4-4770-A135-A96BDD119C8B}"/>
                  </a:ext>
                </a:extLst>
              </p:cNvPr>
              <p:cNvSpPr/>
              <p:nvPr/>
            </p:nvSpPr>
            <p:spPr>
              <a:xfrm>
                <a:off x="1387679" y="1974396"/>
                <a:ext cx="388219" cy="390278"/>
              </a:xfrm>
              <a:prstGeom prst="triangle">
                <a:avLst/>
              </a:prstGeom>
              <a:noFill/>
              <a:ln w="31750"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panose="020B0600070205080204" pitchFamily="34" charset="-128"/>
                  <a:cs typeface="+mn-cs"/>
                </a:endParaRPr>
              </a:p>
            </p:txBody>
          </p:sp>
          <p:cxnSp>
            <p:nvCxnSpPr>
              <p:cNvPr id="23" name="直線コネクタ 15">
                <a:extLst>
                  <a:ext uri="{FF2B5EF4-FFF2-40B4-BE49-F238E27FC236}">
                    <a16:creationId xmlns:a16="http://schemas.microsoft.com/office/drawing/2014/main" id="{324DFA50-61BD-481B-BB72-95B4E1FBA40B}"/>
                  </a:ext>
                </a:extLst>
              </p:cNvPr>
              <p:cNvCxnSpPr>
                <a:stCxn id="22" idx="0"/>
              </p:cNvCxnSpPr>
              <p:nvPr/>
            </p:nvCxnSpPr>
            <p:spPr>
              <a:xfrm>
                <a:off x="1581789" y="1974396"/>
                <a:ext cx="954185" cy="0"/>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24" name="直線コネクタ 16">
                <a:extLst>
                  <a:ext uri="{FF2B5EF4-FFF2-40B4-BE49-F238E27FC236}">
                    <a16:creationId xmlns:a16="http://schemas.microsoft.com/office/drawing/2014/main" id="{E4FC57FF-BDE0-4C47-BC9C-D6EBD1CE9608}"/>
                  </a:ext>
                </a:extLst>
              </p:cNvPr>
              <p:cNvCxnSpPr>
                <a:stCxn id="22" idx="2"/>
              </p:cNvCxnSpPr>
              <p:nvPr/>
            </p:nvCxnSpPr>
            <p:spPr>
              <a:xfrm>
                <a:off x="1387679" y="2364674"/>
                <a:ext cx="0" cy="279592"/>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25" name="直線コネクタ 17">
                <a:extLst>
                  <a:ext uri="{FF2B5EF4-FFF2-40B4-BE49-F238E27FC236}">
                    <a16:creationId xmlns:a16="http://schemas.microsoft.com/office/drawing/2014/main" id="{14ED23C0-8C60-4CB3-88C8-74D2A13126AC}"/>
                  </a:ext>
                </a:extLst>
              </p:cNvPr>
              <p:cNvCxnSpPr>
                <a:stCxn id="22" idx="4"/>
              </p:cNvCxnSpPr>
              <p:nvPr/>
            </p:nvCxnSpPr>
            <p:spPr>
              <a:xfrm flipV="1">
                <a:off x="1775898" y="2350575"/>
                <a:ext cx="760075" cy="14099"/>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26" name="直線コネクタ 18">
                <a:extLst>
                  <a:ext uri="{FF2B5EF4-FFF2-40B4-BE49-F238E27FC236}">
                    <a16:creationId xmlns:a16="http://schemas.microsoft.com/office/drawing/2014/main" id="{7C1E8763-2FB9-4DD3-968E-71F1B8DAA0C9}"/>
                  </a:ext>
                </a:extLst>
              </p:cNvPr>
              <p:cNvCxnSpPr/>
              <p:nvPr/>
            </p:nvCxnSpPr>
            <p:spPr>
              <a:xfrm>
                <a:off x="1387679" y="2643690"/>
                <a:ext cx="1216919" cy="0"/>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27" name="直線コネクタ 19">
                <a:extLst>
                  <a:ext uri="{FF2B5EF4-FFF2-40B4-BE49-F238E27FC236}">
                    <a16:creationId xmlns:a16="http://schemas.microsoft.com/office/drawing/2014/main" id="{EA7B8A55-EC58-4980-8263-6343C8841CC2}"/>
                  </a:ext>
                </a:extLst>
              </p:cNvPr>
              <p:cNvCxnSpPr>
                <a:stCxn id="22" idx="4"/>
              </p:cNvCxnSpPr>
              <p:nvPr/>
            </p:nvCxnSpPr>
            <p:spPr>
              <a:xfrm>
                <a:off x="1775898" y="2364674"/>
                <a:ext cx="0" cy="81955"/>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28" name="直線コネクタ 20">
                <a:extLst>
                  <a:ext uri="{FF2B5EF4-FFF2-40B4-BE49-F238E27FC236}">
                    <a16:creationId xmlns:a16="http://schemas.microsoft.com/office/drawing/2014/main" id="{E18DFAB7-981C-4726-8627-B03AE90153A3}"/>
                  </a:ext>
                </a:extLst>
              </p:cNvPr>
              <p:cNvCxnSpPr/>
              <p:nvPr/>
            </p:nvCxnSpPr>
            <p:spPr>
              <a:xfrm>
                <a:off x="1670020" y="2446628"/>
                <a:ext cx="240002" cy="0"/>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29" name="直線コネクタ 21">
                <a:extLst>
                  <a:ext uri="{FF2B5EF4-FFF2-40B4-BE49-F238E27FC236}">
                    <a16:creationId xmlns:a16="http://schemas.microsoft.com/office/drawing/2014/main" id="{C179D6D3-92FD-4B0A-BC64-97EE37192B4D}"/>
                  </a:ext>
                </a:extLst>
              </p:cNvPr>
              <p:cNvCxnSpPr/>
              <p:nvPr/>
            </p:nvCxnSpPr>
            <p:spPr>
              <a:xfrm>
                <a:off x="1697629" y="2477509"/>
                <a:ext cx="156539" cy="0"/>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30" name="直線コネクタ 22">
                <a:extLst>
                  <a:ext uri="{FF2B5EF4-FFF2-40B4-BE49-F238E27FC236}">
                    <a16:creationId xmlns:a16="http://schemas.microsoft.com/office/drawing/2014/main" id="{2426A268-30A8-447E-A12D-7B8F732AEB57}"/>
                  </a:ext>
                </a:extLst>
              </p:cNvPr>
              <p:cNvCxnSpPr/>
              <p:nvPr/>
            </p:nvCxnSpPr>
            <p:spPr>
              <a:xfrm>
                <a:off x="1716899" y="2508808"/>
                <a:ext cx="99366" cy="0"/>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grpSp>
        <p:pic>
          <p:nvPicPr>
            <p:cNvPr id="31" name="Picture 2" descr="C:\Users\025000557\Pictures\モータ.png">
              <a:extLst>
                <a:ext uri="{FF2B5EF4-FFF2-40B4-BE49-F238E27FC236}">
                  <a16:creationId xmlns:a16="http://schemas.microsoft.com/office/drawing/2014/main" id="{D3DC874A-B489-4563-AF7F-511E5C29587F}"/>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330096" y="4697581"/>
              <a:ext cx="707231" cy="707231"/>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32" name="Picture 2" descr="C:\Users\025000557\Pictures\モータ.png">
              <a:extLst>
                <a:ext uri="{FF2B5EF4-FFF2-40B4-BE49-F238E27FC236}">
                  <a16:creationId xmlns:a16="http://schemas.microsoft.com/office/drawing/2014/main" id="{CF8D5F22-F954-401F-8BC0-3121AAE21DBD}"/>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490341" y="2949952"/>
              <a:ext cx="857250" cy="857250"/>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33" name="グループ化 25">
              <a:extLst>
                <a:ext uri="{FF2B5EF4-FFF2-40B4-BE49-F238E27FC236}">
                  <a16:creationId xmlns:a16="http://schemas.microsoft.com/office/drawing/2014/main" id="{A9465E89-916F-409A-879A-A4A504D7876A}"/>
                </a:ext>
              </a:extLst>
            </p:cNvPr>
            <p:cNvGrpSpPr>
              <a:grpSpLocks noChangeAspect="1"/>
            </p:cNvGrpSpPr>
            <p:nvPr/>
          </p:nvGrpSpPr>
          <p:grpSpPr>
            <a:xfrm>
              <a:off x="3731453" y="5616706"/>
              <a:ext cx="1103524" cy="557128"/>
              <a:chOff x="2450366" y="2380276"/>
              <a:chExt cx="3295601" cy="1663827"/>
            </a:xfrm>
            <a:effectLst/>
          </p:grpSpPr>
          <p:cxnSp>
            <p:nvCxnSpPr>
              <p:cNvPr id="34" name="直線コネクタ 26">
                <a:extLst>
                  <a:ext uri="{FF2B5EF4-FFF2-40B4-BE49-F238E27FC236}">
                    <a16:creationId xmlns:a16="http://schemas.microsoft.com/office/drawing/2014/main" id="{164D8ED6-B5CE-437C-9393-2E225FC8B757}"/>
                  </a:ext>
                </a:extLst>
              </p:cNvPr>
              <p:cNvCxnSpPr/>
              <p:nvPr/>
            </p:nvCxnSpPr>
            <p:spPr>
              <a:xfrm>
                <a:off x="3208794" y="2380277"/>
                <a:ext cx="0" cy="742049"/>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35" name="直線コネクタ 27">
                <a:extLst>
                  <a:ext uri="{FF2B5EF4-FFF2-40B4-BE49-F238E27FC236}">
                    <a16:creationId xmlns:a16="http://schemas.microsoft.com/office/drawing/2014/main" id="{C6F3D9F6-439E-4FF3-8AA9-EA817B887D15}"/>
                  </a:ext>
                </a:extLst>
              </p:cNvPr>
              <p:cNvCxnSpPr/>
              <p:nvPr/>
            </p:nvCxnSpPr>
            <p:spPr>
              <a:xfrm flipH="1">
                <a:off x="2450366" y="3122325"/>
                <a:ext cx="758429" cy="554736"/>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36" name="直線コネクタ 28">
                <a:extLst>
                  <a:ext uri="{FF2B5EF4-FFF2-40B4-BE49-F238E27FC236}">
                    <a16:creationId xmlns:a16="http://schemas.microsoft.com/office/drawing/2014/main" id="{61FB060C-43BD-44C2-BA08-5027E1A0CE79}"/>
                  </a:ext>
                </a:extLst>
              </p:cNvPr>
              <p:cNvCxnSpPr/>
              <p:nvPr/>
            </p:nvCxnSpPr>
            <p:spPr>
              <a:xfrm>
                <a:off x="3208794" y="3129035"/>
                <a:ext cx="758429" cy="554736"/>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grpSp>
            <p:nvGrpSpPr>
              <p:cNvPr id="37" name="グループ化 29">
                <a:extLst>
                  <a:ext uri="{FF2B5EF4-FFF2-40B4-BE49-F238E27FC236}">
                    <a16:creationId xmlns:a16="http://schemas.microsoft.com/office/drawing/2014/main" id="{69953D25-AE6E-431F-B7FC-7A51B6AC12E6}"/>
                  </a:ext>
                </a:extLst>
              </p:cNvPr>
              <p:cNvGrpSpPr/>
              <p:nvPr/>
            </p:nvGrpSpPr>
            <p:grpSpPr>
              <a:xfrm>
                <a:off x="3419834" y="3210354"/>
                <a:ext cx="316561" cy="316992"/>
                <a:chOff x="2619375" y="3126284"/>
                <a:chExt cx="457200" cy="419100"/>
              </a:xfrm>
            </p:grpSpPr>
            <p:sp>
              <p:nvSpPr>
                <p:cNvPr id="55" name="円/楕円 73">
                  <a:extLst>
                    <a:ext uri="{FF2B5EF4-FFF2-40B4-BE49-F238E27FC236}">
                      <a16:creationId xmlns:a16="http://schemas.microsoft.com/office/drawing/2014/main" id="{AABB9AB4-9EF2-4B5B-B08B-681260DD455B}"/>
                    </a:ext>
                  </a:extLst>
                </p:cNvPr>
                <p:cNvSpPr/>
                <p:nvPr/>
              </p:nvSpPr>
              <p:spPr>
                <a:xfrm>
                  <a:off x="2619375" y="3126284"/>
                  <a:ext cx="457200" cy="419100"/>
                </a:xfrm>
                <a:prstGeom prst="ellipse">
                  <a:avLst/>
                </a:prstGeom>
                <a:solidFill>
                  <a:sysClr val="window" lastClr="FFFFFF"/>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panose="020B0600070205080204" pitchFamily="34" charset="-128"/>
                    <a:cs typeface="+mn-cs"/>
                  </a:endParaRPr>
                </a:p>
              </p:txBody>
            </p:sp>
            <p:sp>
              <p:nvSpPr>
                <p:cNvPr id="56" name="フリーフォーム 74">
                  <a:extLst>
                    <a:ext uri="{FF2B5EF4-FFF2-40B4-BE49-F238E27FC236}">
                      <a16:creationId xmlns:a16="http://schemas.microsoft.com/office/drawing/2014/main" id="{72D71B47-F6F0-46C1-9EF1-CBCFA8527956}"/>
                    </a:ext>
                  </a:extLst>
                </p:cNvPr>
                <p:cNvSpPr/>
                <p:nvPr/>
              </p:nvSpPr>
              <p:spPr>
                <a:xfrm>
                  <a:off x="2705100" y="3224600"/>
                  <a:ext cx="285750" cy="222467"/>
                </a:xfrm>
                <a:custGeom>
                  <a:avLst/>
                  <a:gdLst>
                    <a:gd name="connsiteX0" fmla="*/ 0 w 419100"/>
                    <a:gd name="connsiteY0" fmla="*/ 261221 h 444935"/>
                    <a:gd name="connsiteX1" fmla="*/ 152400 w 419100"/>
                    <a:gd name="connsiteY1" fmla="*/ 4046 h 444935"/>
                    <a:gd name="connsiteX2" fmla="*/ 266700 w 419100"/>
                    <a:gd name="connsiteY2" fmla="*/ 442196 h 444935"/>
                    <a:gd name="connsiteX3" fmla="*/ 419100 w 419100"/>
                    <a:gd name="connsiteY3" fmla="*/ 156446 h 444935"/>
                  </a:gdLst>
                  <a:ahLst/>
                  <a:cxnLst>
                    <a:cxn ang="0">
                      <a:pos x="connsiteX0" y="connsiteY0"/>
                    </a:cxn>
                    <a:cxn ang="0">
                      <a:pos x="connsiteX1" y="connsiteY1"/>
                    </a:cxn>
                    <a:cxn ang="0">
                      <a:pos x="connsiteX2" y="connsiteY2"/>
                    </a:cxn>
                    <a:cxn ang="0">
                      <a:pos x="connsiteX3" y="connsiteY3"/>
                    </a:cxn>
                  </a:cxnLst>
                  <a:rect l="l" t="t" r="r" b="b"/>
                  <a:pathLst>
                    <a:path w="419100" h="444935">
                      <a:moveTo>
                        <a:pt x="0" y="261221"/>
                      </a:moveTo>
                      <a:cubicBezTo>
                        <a:pt x="53975" y="117552"/>
                        <a:pt x="107950" y="-26116"/>
                        <a:pt x="152400" y="4046"/>
                      </a:cubicBezTo>
                      <a:cubicBezTo>
                        <a:pt x="196850" y="34208"/>
                        <a:pt x="222250" y="416796"/>
                        <a:pt x="266700" y="442196"/>
                      </a:cubicBezTo>
                      <a:cubicBezTo>
                        <a:pt x="311150" y="467596"/>
                        <a:pt x="365125" y="312021"/>
                        <a:pt x="419100" y="156446"/>
                      </a:cubicBezTo>
                    </a:path>
                  </a:pathLst>
                </a:custGeom>
                <a:noFill/>
                <a:ln w="25400" cap="flat" cmpd="sng" algn="ctr">
                  <a:solidFill>
                    <a:srgbClr val="4F81BD"/>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black"/>
                    </a:solidFill>
                    <a:effectLst/>
                    <a:uLnTx/>
                    <a:uFillTx/>
                    <a:latin typeface="Calibri"/>
                    <a:ea typeface="ＭＳ Ｐゴシック" panose="020B0600070205080204" pitchFamily="34" charset="-128"/>
                    <a:cs typeface="+mn-cs"/>
                  </a:endParaRPr>
                </a:p>
              </p:txBody>
            </p:sp>
          </p:grpSp>
          <p:grpSp>
            <p:nvGrpSpPr>
              <p:cNvPr id="38" name="グループ化 30">
                <a:extLst>
                  <a:ext uri="{FF2B5EF4-FFF2-40B4-BE49-F238E27FC236}">
                    <a16:creationId xmlns:a16="http://schemas.microsoft.com/office/drawing/2014/main" id="{E60A1ECC-65F5-4650-899F-1ACA4687040F}"/>
                  </a:ext>
                </a:extLst>
              </p:cNvPr>
              <p:cNvGrpSpPr/>
              <p:nvPr/>
            </p:nvGrpSpPr>
            <p:grpSpPr>
              <a:xfrm>
                <a:off x="2671299" y="3241197"/>
                <a:ext cx="316561" cy="316992"/>
                <a:chOff x="2619375" y="3126284"/>
                <a:chExt cx="457200" cy="419100"/>
              </a:xfrm>
            </p:grpSpPr>
            <p:sp>
              <p:nvSpPr>
                <p:cNvPr id="53" name="円/楕円 76">
                  <a:extLst>
                    <a:ext uri="{FF2B5EF4-FFF2-40B4-BE49-F238E27FC236}">
                      <a16:creationId xmlns:a16="http://schemas.microsoft.com/office/drawing/2014/main" id="{00E19550-868F-4432-B607-1DB4DA03FA31}"/>
                    </a:ext>
                  </a:extLst>
                </p:cNvPr>
                <p:cNvSpPr/>
                <p:nvPr/>
              </p:nvSpPr>
              <p:spPr>
                <a:xfrm>
                  <a:off x="2619375" y="3126284"/>
                  <a:ext cx="457200" cy="419100"/>
                </a:xfrm>
                <a:prstGeom prst="ellipse">
                  <a:avLst/>
                </a:prstGeom>
                <a:solidFill>
                  <a:sysClr val="window" lastClr="FFFFFF"/>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panose="020B0600070205080204" pitchFamily="34" charset="-128"/>
                    <a:cs typeface="+mn-cs"/>
                  </a:endParaRPr>
                </a:p>
              </p:txBody>
            </p:sp>
            <p:sp>
              <p:nvSpPr>
                <p:cNvPr id="54" name="フリーフォーム 77">
                  <a:extLst>
                    <a:ext uri="{FF2B5EF4-FFF2-40B4-BE49-F238E27FC236}">
                      <a16:creationId xmlns:a16="http://schemas.microsoft.com/office/drawing/2014/main" id="{998232A0-A6F0-47C4-A43D-FBF2545C1871}"/>
                    </a:ext>
                  </a:extLst>
                </p:cNvPr>
                <p:cNvSpPr/>
                <p:nvPr/>
              </p:nvSpPr>
              <p:spPr>
                <a:xfrm>
                  <a:off x="2705100" y="3224600"/>
                  <a:ext cx="285750" cy="222467"/>
                </a:xfrm>
                <a:custGeom>
                  <a:avLst/>
                  <a:gdLst>
                    <a:gd name="connsiteX0" fmla="*/ 0 w 419100"/>
                    <a:gd name="connsiteY0" fmla="*/ 261221 h 444935"/>
                    <a:gd name="connsiteX1" fmla="*/ 152400 w 419100"/>
                    <a:gd name="connsiteY1" fmla="*/ 4046 h 444935"/>
                    <a:gd name="connsiteX2" fmla="*/ 266700 w 419100"/>
                    <a:gd name="connsiteY2" fmla="*/ 442196 h 444935"/>
                    <a:gd name="connsiteX3" fmla="*/ 419100 w 419100"/>
                    <a:gd name="connsiteY3" fmla="*/ 156446 h 444935"/>
                  </a:gdLst>
                  <a:ahLst/>
                  <a:cxnLst>
                    <a:cxn ang="0">
                      <a:pos x="connsiteX0" y="connsiteY0"/>
                    </a:cxn>
                    <a:cxn ang="0">
                      <a:pos x="connsiteX1" y="connsiteY1"/>
                    </a:cxn>
                    <a:cxn ang="0">
                      <a:pos x="connsiteX2" y="connsiteY2"/>
                    </a:cxn>
                    <a:cxn ang="0">
                      <a:pos x="connsiteX3" y="connsiteY3"/>
                    </a:cxn>
                  </a:cxnLst>
                  <a:rect l="l" t="t" r="r" b="b"/>
                  <a:pathLst>
                    <a:path w="419100" h="444935">
                      <a:moveTo>
                        <a:pt x="0" y="261221"/>
                      </a:moveTo>
                      <a:cubicBezTo>
                        <a:pt x="53975" y="117552"/>
                        <a:pt x="107950" y="-26116"/>
                        <a:pt x="152400" y="4046"/>
                      </a:cubicBezTo>
                      <a:cubicBezTo>
                        <a:pt x="196850" y="34208"/>
                        <a:pt x="222250" y="416796"/>
                        <a:pt x="266700" y="442196"/>
                      </a:cubicBezTo>
                      <a:cubicBezTo>
                        <a:pt x="311150" y="467596"/>
                        <a:pt x="365125" y="312021"/>
                        <a:pt x="419100" y="156446"/>
                      </a:cubicBezTo>
                    </a:path>
                  </a:pathLst>
                </a:custGeom>
                <a:noFill/>
                <a:ln w="25400" cap="flat" cmpd="sng" algn="ctr">
                  <a:solidFill>
                    <a:srgbClr val="4F81BD"/>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black"/>
                    </a:solidFill>
                    <a:effectLst/>
                    <a:uLnTx/>
                    <a:uFillTx/>
                    <a:latin typeface="Calibri"/>
                    <a:ea typeface="ＭＳ Ｐゴシック" panose="020B0600070205080204" pitchFamily="34" charset="-128"/>
                    <a:cs typeface="+mn-cs"/>
                  </a:endParaRPr>
                </a:p>
              </p:txBody>
            </p:sp>
          </p:grpSp>
          <p:grpSp>
            <p:nvGrpSpPr>
              <p:cNvPr id="39" name="グループ化 31">
                <a:extLst>
                  <a:ext uri="{FF2B5EF4-FFF2-40B4-BE49-F238E27FC236}">
                    <a16:creationId xmlns:a16="http://schemas.microsoft.com/office/drawing/2014/main" id="{2E6367EF-954A-434F-A50C-B64BCB520DBF}"/>
                  </a:ext>
                </a:extLst>
              </p:cNvPr>
              <p:cNvGrpSpPr/>
              <p:nvPr/>
            </p:nvGrpSpPr>
            <p:grpSpPr>
              <a:xfrm>
                <a:off x="3050513" y="2592804"/>
                <a:ext cx="316561" cy="316992"/>
                <a:chOff x="2619375" y="3126284"/>
                <a:chExt cx="457200" cy="419100"/>
              </a:xfrm>
            </p:grpSpPr>
            <p:sp>
              <p:nvSpPr>
                <p:cNvPr id="51" name="円/楕円 79">
                  <a:extLst>
                    <a:ext uri="{FF2B5EF4-FFF2-40B4-BE49-F238E27FC236}">
                      <a16:creationId xmlns:a16="http://schemas.microsoft.com/office/drawing/2014/main" id="{AAA02A75-FA6A-4429-AB53-BF02C01296CF}"/>
                    </a:ext>
                  </a:extLst>
                </p:cNvPr>
                <p:cNvSpPr/>
                <p:nvPr/>
              </p:nvSpPr>
              <p:spPr>
                <a:xfrm>
                  <a:off x="2619375" y="3126284"/>
                  <a:ext cx="457200" cy="419100"/>
                </a:xfrm>
                <a:prstGeom prst="ellipse">
                  <a:avLst/>
                </a:prstGeom>
                <a:solidFill>
                  <a:sysClr val="window" lastClr="FFFFFF"/>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white"/>
                    </a:solidFill>
                    <a:effectLst/>
                    <a:uLnTx/>
                    <a:uFillTx/>
                    <a:latin typeface="Calibri"/>
                    <a:ea typeface="ＭＳ Ｐゴシック" panose="020B0600070205080204" pitchFamily="34" charset="-128"/>
                    <a:cs typeface="+mn-cs"/>
                  </a:endParaRPr>
                </a:p>
              </p:txBody>
            </p:sp>
            <p:sp>
              <p:nvSpPr>
                <p:cNvPr id="52" name="フリーフォーム 80">
                  <a:extLst>
                    <a:ext uri="{FF2B5EF4-FFF2-40B4-BE49-F238E27FC236}">
                      <a16:creationId xmlns:a16="http://schemas.microsoft.com/office/drawing/2014/main" id="{A80B18F0-3608-47E8-A0AD-35F732975394}"/>
                    </a:ext>
                  </a:extLst>
                </p:cNvPr>
                <p:cNvSpPr/>
                <p:nvPr/>
              </p:nvSpPr>
              <p:spPr>
                <a:xfrm>
                  <a:off x="2705100" y="3224600"/>
                  <a:ext cx="285750" cy="222467"/>
                </a:xfrm>
                <a:custGeom>
                  <a:avLst/>
                  <a:gdLst>
                    <a:gd name="connsiteX0" fmla="*/ 0 w 419100"/>
                    <a:gd name="connsiteY0" fmla="*/ 261221 h 444935"/>
                    <a:gd name="connsiteX1" fmla="*/ 152400 w 419100"/>
                    <a:gd name="connsiteY1" fmla="*/ 4046 h 444935"/>
                    <a:gd name="connsiteX2" fmla="*/ 266700 w 419100"/>
                    <a:gd name="connsiteY2" fmla="*/ 442196 h 444935"/>
                    <a:gd name="connsiteX3" fmla="*/ 419100 w 419100"/>
                    <a:gd name="connsiteY3" fmla="*/ 156446 h 444935"/>
                  </a:gdLst>
                  <a:ahLst/>
                  <a:cxnLst>
                    <a:cxn ang="0">
                      <a:pos x="connsiteX0" y="connsiteY0"/>
                    </a:cxn>
                    <a:cxn ang="0">
                      <a:pos x="connsiteX1" y="connsiteY1"/>
                    </a:cxn>
                    <a:cxn ang="0">
                      <a:pos x="connsiteX2" y="connsiteY2"/>
                    </a:cxn>
                    <a:cxn ang="0">
                      <a:pos x="connsiteX3" y="connsiteY3"/>
                    </a:cxn>
                  </a:cxnLst>
                  <a:rect l="l" t="t" r="r" b="b"/>
                  <a:pathLst>
                    <a:path w="419100" h="444935">
                      <a:moveTo>
                        <a:pt x="0" y="261221"/>
                      </a:moveTo>
                      <a:cubicBezTo>
                        <a:pt x="53975" y="117552"/>
                        <a:pt x="107950" y="-26116"/>
                        <a:pt x="152400" y="4046"/>
                      </a:cubicBezTo>
                      <a:cubicBezTo>
                        <a:pt x="196850" y="34208"/>
                        <a:pt x="222250" y="416796"/>
                        <a:pt x="266700" y="442196"/>
                      </a:cubicBezTo>
                      <a:cubicBezTo>
                        <a:pt x="311150" y="467596"/>
                        <a:pt x="365125" y="312021"/>
                        <a:pt x="419100" y="156446"/>
                      </a:cubicBezTo>
                    </a:path>
                  </a:pathLst>
                </a:custGeom>
                <a:noFill/>
                <a:ln w="25400" cap="flat" cmpd="sng" algn="ctr">
                  <a:solidFill>
                    <a:srgbClr val="4F81BD"/>
                  </a:solidFill>
                  <a:prstDash val="solid"/>
                </a:ln>
                <a:effectLst>
                  <a:outerShdw blurRad="40000" dist="20000" dir="5400000" rotWithShape="0">
                    <a:srgbClr val="000000">
                      <a:alpha val="38000"/>
                    </a:srgb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smtClean="0">
                    <a:ln>
                      <a:noFill/>
                    </a:ln>
                    <a:solidFill>
                      <a:prstClr val="black"/>
                    </a:solidFill>
                    <a:effectLst/>
                    <a:uLnTx/>
                    <a:uFillTx/>
                    <a:latin typeface="Calibri"/>
                    <a:ea typeface="ＭＳ Ｐゴシック" panose="020B0600070205080204" pitchFamily="34" charset="-128"/>
                    <a:cs typeface="+mn-cs"/>
                  </a:endParaRPr>
                </a:p>
              </p:txBody>
            </p:sp>
          </p:grpSp>
          <p:cxnSp>
            <p:nvCxnSpPr>
              <p:cNvPr id="40" name="直線コネクタ 32">
                <a:extLst>
                  <a:ext uri="{FF2B5EF4-FFF2-40B4-BE49-F238E27FC236}">
                    <a16:creationId xmlns:a16="http://schemas.microsoft.com/office/drawing/2014/main" id="{DF1D9670-F162-4834-BCEF-07971F8F67EF}"/>
                  </a:ext>
                </a:extLst>
              </p:cNvPr>
              <p:cNvCxnSpPr/>
              <p:nvPr/>
            </p:nvCxnSpPr>
            <p:spPr>
              <a:xfrm flipH="1">
                <a:off x="3202199" y="3129036"/>
                <a:ext cx="6595" cy="541087"/>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41" name="直線コネクタ 33">
                <a:extLst>
                  <a:ext uri="{FF2B5EF4-FFF2-40B4-BE49-F238E27FC236}">
                    <a16:creationId xmlns:a16="http://schemas.microsoft.com/office/drawing/2014/main" id="{2331F3DB-2BD0-4284-A156-79269986B616}"/>
                  </a:ext>
                </a:extLst>
              </p:cNvPr>
              <p:cNvCxnSpPr/>
              <p:nvPr/>
            </p:nvCxnSpPr>
            <p:spPr>
              <a:xfrm>
                <a:off x="3050513" y="3639251"/>
                <a:ext cx="316561" cy="0"/>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42" name="直線コネクタ 34">
                <a:extLst>
                  <a:ext uri="{FF2B5EF4-FFF2-40B4-BE49-F238E27FC236}">
                    <a16:creationId xmlns:a16="http://schemas.microsoft.com/office/drawing/2014/main" id="{BDBF87EF-2512-452B-AD3E-6115402C56F4}"/>
                  </a:ext>
                </a:extLst>
              </p:cNvPr>
              <p:cNvCxnSpPr/>
              <p:nvPr/>
            </p:nvCxnSpPr>
            <p:spPr>
              <a:xfrm flipH="1">
                <a:off x="3050513" y="3639252"/>
                <a:ext cx="59355" cy="100861"/>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43" name="直線コネクタ 35">
                <a:extLst>
                  <a:ext uri="{FF2B5EF4-FFF2-40B4-BE49-F238E27FC236}">
                    <a16:creationId xmlns:a16="http://schemas.microsoft.com/office/drawing/2014/main" id="{D484C076-4838-4B0C-AAEE-F419F0172A64}"/>
                  </a:ext>
                </a:extLst>
              </p:cNvPr>
              <p:cNvCxnSpPr/>
              <p:nvPr/>
            </p:nvCxnSpPr>
            <p:spPr>
              <a:xfrm flipH="1">
                <a:off x="3142844" y="3646456"/>
                <a:ext cx="59355" cy="100861"/>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44" name="直線コネクタ 36">
                <a:extLst>
                  <a:ext uri="{FF2B5EF4-FFF2-40B4-BE49-F238E27FC236}">
                    <a16:creationId xmlns:a16="http://schemas.microsoft.com/office/drawing/2014/main" id="{E93655C8-7E1D-41B8-8878-0BBB7ACD8C3C}"/>
                  </a:ext>
                </a:extLst>
              </p:cNvPr>
              <p:cNvCxnSpPr/>
              <p:nvPr/>
            </p:nvCxnSpPr>
            <p:spPr>
              <a:xfrm flipH="1">
                <a:off x="3248365" y="3639252"/>
                <a:ext cx="59355" cy="100861"/>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45" name="直線コネクタ 37">
                <a:extLst>
                  <a:ext uri="{FF2B5EF4-FFF2-40B4-BE49-F238E27FC236}">
                    <a16:creationId xmlns:a16="http://schemas.microsoft.com/office/drawing/2014/main" id="{AF45C995-CFD3-4E4B-B574-DD4509262B34}"/>
                  </a:ext>
                </a:extLst>
              </p:cNvPr>
              <p:cNvCxnSpPr/>
              <p:nvPr/>
            </p:nvCxnSpPr>
            <p:spPr>
              <a:xfrm>
                <a:off x="2450366" y="3683772"/>
                <a:ext cx="0" cy="360331"/>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46" name="直線コネクタ 38">
                <a:extLst>
                  <a:ext uri="{FF2B5EF4-FFF2-40B4-BE49-F238E27FC236}">
                    <a16:creationId xmlns:a16="http://schemas.microsoft.com/office/drawing/2014/main" id="{A9A93398-B920-48CF-8058-FAEE0C0B71FB}"/>
                  </a:ext>
                </a:extLst>
              </p:cNvPr>
              <p:cNvCxnSpPr/>
              <p:nvPr/>
            </p:nvCxnSpPr>
            <p:spPr>
              <a:xfrm>
                <a:off x="2450366" y="4044102"/>
                <a:ext cx="3151930" cy="0"/>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47" name="直線コネクタ 39">
                <a:extLst>
                  <a:ext uri="{FF2B5EF4-FFF2-40B4-BE49-F238E27FC236}">
                    <a16:creationId xmlns:a16="http://schemas.microsoft.com/office/drawing/2014/main" id="{6E31B750-F366-453A-89EF-C9784595524B}"/>
                  </a:ext>
                </a:extLst>
              </p:cNvPr>
              <p:cNvCxnSpPr/>
              <p:nvPr/>
            </p:nvCxnSpPr>
            <p:spPr>
              <a:xfrm>
                <a:off x="3202199" y="2380276"/>
                <a:ext cx="2400097" cy="0"/>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48" name="直線コネクタ 40">
                <a:extLst>
                  <a:ext uri="{FF2B5EF4-FFF2-40B4-BE49-F238E27FC236}">
                    <a16:creationId xmlns:a16="http://schemas.microsoft.com/office/drawing/2014/main" id="{0E5FDEBE-2A41-4B1A-BE50-6D56F3A7FCE5}"/>
                  </a:ext>
                </a:extLst>
              </p:cNvPr>
              <p:cNvCxnSpPr/>
              <p:nvPr/>
            </p:nvCxnSpPr>
            <p:spPr>
              <a:xfrm>
                <a:off x="3172521" y="3122327"/>
                <a:ext cx="1279682" cy="6708"/>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49" name="直線コネクタ 41">
                <a:extLst>
                  <a:ext uri="{FF2B5EF4-FFF2-40B4-BE49-F238E27FC236}">
                    <a16:creationId xmlns:a16="http://schemas.microsoft.com/office/drawing/2014/main" id="{37DE93B7-02E5-45C9-AF44-C4287CD32F39}"/>
                  </a:ext>
                </a:extLst>
              </p:cNvPr>
              <p:cNvCxnSpPr/>
              <p:nvPr/>
            </p:nvCxnSpPr>
            <p:spPr>
              <a:xfrm>
                <a:off x="3967223" y="3689047"/>
                <a:ext cx="1778744" cy="0"/>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cxnSp>
            <p:nvCxnSpPr>
              <p:cNvPr id="50" name="直線コネクタ 42">
                <a:extLst>
                  <a:ext uri="{FF2B5EF4-FFF2-40B4-BE49-F238E27FC236}">
                    <a16:creationId xmlns:a16="http://schemas.microsoft.com/office/drawing/2014/main" id="{45BA2B1E-AE2D-4480-9B25-A807F4FE93EE}"/>
                  </a:ext>
                </a:extLst>
              </p:cNvPr>
              <p:cNvCxnSpPr/>
              <p:nvPr/>
            </p:nvCxnSpPr>
            <p:spPr>
              <a:xfrm>
                <a:off x="5602296" y="2380276"/>
                <a:ext cx="143671" cy="529520"/>
              </a:xfrm>
              <a:prstGeom prst="line">
                <a:avLst/>
              </a:prstGeom>
              <a:noFill/>
              <a:ln w="25400" cap="flat" cmpd="sng" algn="ctr">
                <a:solidFill>
                  <a:srgbClr val="4F81BD"/>
                </a:solidFill>
                <a:prstDash val="solid"/>
              </a:ln>
              <a:effectLst>
                <a:outerShdw blurRad="40000" dist="20000" dir="5400000" rotWithShape="0">
                  <a:srgbClr val="000000">
                    <a:alpha val="38000"/>
                  </a:srgbClr>
                </a:outerShdw>
              </a:effectLst>
            </p:spPr>
          </p:cxnSp>
        </p:grpSp>
        <p:pic>
          <p:nvPicPr>
            <p:cNvPr id="57" name="Picture 2" descr="C:\Users\025000557\Pictures\モータ.png">
              <a:extLst>
                <a:ext uri="{FF2B5EF4-FFF2-40B4-BE49-F238E27FC236}">
                  <a16:creationId xmlns:a16="http://schemas.microsoft.com/office/drawing/2014/main" id="{67FAC810-0C13-48DC-B970-B7D3F5BDECD1}"/>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384805" y="5568541"/>
              <a:ext cx="707231" cy="707231"/>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58" name="Picture 5">
              <a:extLst>
                <a:ext uri="{FF2B5EF4-FFF2-40B4-BE49-F238E27FC236}">
                  <a16:creationId xmlns:a16="http://schemas.microsoft.com/office/drawing/2014/main" id="{5FED47E6-DB35-402C-9B7A-DCAA3F1154E9}"/>
                </a:ext>
              </a:extLst>
            </p:cNvPr>
            <p:cNvPicPr>
              <a:picLocks noChangeAspect="1" noChangeArrowheads="1"/>
            </p:cNvPicPr>
            <p:nvPr/>
          </p:nvPicPr>
          <p:blipFill>
            <a:blip r:embed="rId8" cstate="screen">
              <a:extLst>
                <a:ext uri="{BEBA8EAE-BF5A-486C-A8C5-ECC9F3942E4B}">
                  <a14:imgProps xmlns:a14="http://schemas.microsoft.com/office/drawing/2010/main">
                    <a14:imgLayer r:embed="rId9">
                      <a14:imgEffect>
                        <a14:backgroundRemoval t="2222" b="100000" l="0" r="97802"/>
                      </a14:imgEffect>
                    </a14:imgLayer>
                  </a14:imgProps>
                </a:ext>
                <a:ext uri="{28A0092B-C50C-407E-A947-70E740481C1C}">
                  <a14:useLocalDpi xmlns:a14="http://schemas.microsoft.com/office/drawing/2010/main"/>
                </a:ext>
              </a:extLst>
            </a:blip>
            <a:srcRect/>
            <a:stretch>
              <a:fillRect/>
            </a:stretch>
          </p:blipFill>
          <p:spPr bwMode="auto">
            <a:xfrm>
              <a:off x="298753" y="4921828"/>
              <a:ext cx="555955" cy="821741"/>
            </a:xfrm>
            <a:prstGeom prst="rect">
              <a:avLst/>
            </a:prstGeom>
            <a:noFill/>
            <a:ln>
              <a:noFill/>
            </a:ln>
            <a:effectLst>
              <a:outerShdw dist="35921" dir="2700000" algn="ctr" rotWithShape="0">
                <a:srgbClr val="EEECE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 name="Picture 2">
              <a:extLst>
                <a:ext uri="{FF2B5EF4-FFF2-40B4-BE49-F238E27FC236}">
                  <a16:creationId xmlns:a16="http://schemas.microsoft.com/office/drawing/2014/main" id="{4623C22C-2E55-4355-8C3D-C0F1D01EE426}"/>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258040" y="5139831"/>
              <a:ext cx="885825" cy="79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 name="Picture 2" descr="R88M-1&amp;Square; / R88D-1SN&amp;Square;-ECT">
              <a:extLst>
                <a:ext uri="{FF2B5EF4-FFF2-40B4-BE49-F238E27FC236}">
                  <a16:creationId xmlns:a16="http://schemas.microsoft.com/office/drawing/2014/main" id="{0892ECEA-F28B-4458-96D8-CF700ACBEEF6}"/>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517636" y="2862645"/>
              <a:ext cx="942975" cy="942975"/>
            </a:xfrm>
            <a:prstGeom prst="rect">
              <a:avLst/>
            </a:prstGeom>
            <a:noFill/>
            <a:effectLst/>
            <a:extLst>
              <a:ext uri="{909E8E84-426E-40DD-AFC4-6F175D3DCCD1}">
                <a14:hiddenFill xmlns:a14="http://schemas.microsoft.com/office/drawing/2010/main">
                  <a:solidFill>
                    <a:srgbClr val="FFFFFF"/>
                  </a:solidFill>
                </a14:hiddenFill>
              </a:ext>
            </a:extLst>
          </p:spPr>
        </p:pic>
        <p:sp>
          <p:nvSpPr>
            <p:cNvPr id="61" name="正方形/長方形 53">
              <a:extLst>
                <a:ext uri="{FF2B5EF4-FFF2-40B4-BE49-F238E27FC236}">
                  <a16:creationId xmlns:a16="http://schemas.microsoft.com/office/drawing/2014/main" id="{42ABB165-1261-49A9-BF24-03EF49558ABF}"/>
                </a:ext>
              </a:extLst>
            </p:cNvPr>
            <p:cNvSpPr/>
            <p:nvPr/>
          </p:nvSpPr>
          <p:spPr>
            <a:xfrm>
              <a:off x="152313" y="1645340"/>
              <a:ext cx="900000" cy="2412000"/>
            </a:xfrm>
            <a:prstGeom prst="rect">
              <a:avLst/>
            </a:prstGeom>
            <a:noFill/>
            <a:ln w="19050" cap="flat" cmpd="sng" algn="ctr">
              <a:solidFill>
                <a:srgbClr val="002060"/>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20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2" name="正方形/長方形 54">
              <a:extLst>
                <a:ext uri="{FF2B5EF4-FFF2-40B4-BE49-F238E27FC236}">
                  <a16:creationId xmlns:a16="http://schemas.microsoft.com/office/drawing/2014/main" id="{1D7970AE-CBFA-4AA9-BE0D-213CB017897A}"/>
                </a:ext>
              </a:extLst>
            </p:cNvPr>
            <p:cNvSpPr/>
            <p:nvPr/>
          </p:nvSpPr>
          <p:spPr>
            <a:xfrm>
              <a:off x="152305" y="4057340"/>
              <a:ext cx="900000" cy="2412000"/>
            </a:xfrm>
            <a:prstGeom prst="rect">
              <a:avLst/>
            </a:prstGeom>
            <a:noFill/>
            <a:ln w="19050" cap="flat" cmpd="sng" algn="ctr">
              <a:solidFill>
                <a:srgbClr val="002060"/>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20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3" name="正方形/長方形 55">
              <a:extLst>
                <a:ext uri="{FF2B5EF4-FFF2-40B4-BE49-F238E27FC236}">
                  <a16:creationId xmlns:a16="http://schemas.microsoft.com/office/drawing/2014/main" id="{68F7DA88-731F-4709-BD0B-63C4424F4DE5}"/>
                </a:ext>
              </a:extLst>
            </p:cNvPr>
            <p:cNvSpPr/>
            <p:nvPr/>
          </p:nvSpPr>
          <p:spPr>
            <a:xfrm>
              <a:off x="2124544" y="1645340"/>
              <a:ext cx="1080000" cy="2412000"/>
            </a:xfrm>
            <a:prstGeom prst="rect">
              <a:avLst/>
            </a:prstGeom>
            <a:noFill/>
            <a:ln w="19050" cap="flat" cmpd="sng" algn="ctr">
              <a:solidFill>
                <a:srgbClr val="002060"/>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20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4" name="正方形/長方形 56">
              <a:extLst>
                <a:ext uri="{FF2B5EF4-FFF2-40B4-BE49-F238E27FC236}">
                  <a16:creationId xmlns:a16="http://schemas.microsoft.com/office/drawing/2014/main" id="{897335CB-999A-47D2-8A34-5A9F6AAAD042}"/>
                </a:ext>
              </a:extLst>
            </p:cNvPr>
            <p:cNvSpPr/>
            <p:nvPr/>
          </p:nvSpPr>
          <p:spPr>
            <a:xfrm>
              <a:off x="2124536" y="4057340"/>
              <a:ext cx="1080000" cy="2412000"/>
            </a:xfrm>
            <a:prstGeom prst="rect">
              <a:avLst/>
            </a:prstGeom>
            <a:noFill/>
            <a:ln w="19050" cap="flat" cmpd="sng" algn="ctr">
              <a:solidFill>
                <a:srgbClr val="002060"/>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20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5" name="正方形/長方形 57">
              <a:extLst>
                <a:ext uri="{FF2B5EF4-FFF2-40B4-BE49-F238E27FC236}">
                  <a16:creationId xmlns:a16="http://schemas.microsoft.com/office/drawing/2014/main" id="{FD9BBC40-5B74-4CD0-AB61-89466B66CF39}"/>
                </a:ext>
              </a:extLst>
            </p:cNvPr>
            <p:cNvSpPr/>
            <p:nvPr/>
          </p:nvSpPr>
          <p:spPr>
            <a:xfrm>
              <a:off x="3200306" y="1645340"/>
              <a:ext cx="2412000" cy="2412000"/>
            </a:xfrm>
            <a:prstGeom prst="rect">
              <a:avLst/>
            </a:prstGeom>
            <a:noFill/>
            <a:ln w="19050" cap="flat" cmpd="sng" algn="ctr">
              <a:solidFill>
                <a:srgbClr val="002060"/>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20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6" name="正方形/長方形 58">
              <a:extLst>
                <a:ext uri="{FF2B5EF4-FFF2-40B4-BE49-F238E27FC236}">
                  <a16:creationId xmlns:a16="http://schemas.microsoft.com/office/drawing/2014/main" id="{B9A539D1-34A7-4180-A30A-1400BEDFD150}"/>
                </a:ext>
              </a:extLst>
            </p:cNvPr>
            <p:cNvSpPr/>
            <p:nvPr/>
          </p:nvSpPr>
          <p:spPr>
            <a:xfrm>
              <a:off x="3200298" y="4057340"/>
              <a:ext cx="2412000" cy="2412000"/>
            </a:xfrm>
            <a:prstGeom prst="rect">
              <a:avLst/>
            </a:prstGeom>
            <a:noFill/>
            <a:ln w="19050" cap="flat" cmpd="sng" algn="ctr">
              <a:solidFill>
                <a:srgbClr val="002060"/>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20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7" name="正方形/長方形 59">
              <a:extLst>
                <a:ext uri="{FF2B5EF4-FFF2-40B4-BE49-F238E27FC236}">
                  <a16:creationId xmlns:a16="http://schemas.microsoft.com/office/drawing/2014/main" id="{86668C59-9222-4540-9CE0-62914903D276}"/>
                </a:ext>
              </a:extLst>
            </p:cNvPr>
            <p:cNvSpPr/>
            <p:nvPr/>
          </p:nvSpPr>
          <p:spPr>
            <a:xfrm>
              <a:off x="2124544" y="1166463"/>
              <a:ext cx="1080000" cy="478656"/>
            </a:xfrm>
            <a:prstGeom prst="rect">
              <a:avLst/>
            </a:prstGeom>
            <a:noFill/>
            <a:ln w="19050" cap="flat" cmpd="sng" algn="ctr">
              <a:solidFill>
                <a:srgbClr val="002060"/>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4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8" name="テキスト ボックス 60">
              <a:extLst>
                <a:ext uri="{FF2B5EF4-FFF2-40B4-BE49-F238E27FC236}">
                  <a16:creationId xmlns:a16="http://schemas.microsoft.com/office/drawing/2014/main" id="{B809BA5E-65AB-42CD-AE89-8ADEE0A237EF}"/>
                </a:ext>
              </a:extLst>
            </p:cNvPr>
            <p:cNvSpPr txBox="1"/>
            <p:nvPr/>
          </p:nvSpPr>
          <p:spPr>
            <a:xfrm>
              <a:off x="2240095" y="1230499"/>
              <a:ext cx="876875" cy="307777"/>
            </a:xfrm>
            <a:prstGeom prst="rect">
              <a:avLst/>
            </a:prstGeom>
            <a:noFill/>
            <a:effectLst/>
          </p:spPr>
          <p:txBody>
            <a:bodyPr wrap="square" rtlCol="0">
              <a:spAutoFit/>
            </a:bodyPr>
            <a:lstStyle/>
            <a:p>
              <a:pPr defTabSz="457200"/>
              <a:r>
                <a:rPr kumimoji="1" lang="en-US" altLang="ja-JP" sz="1400" dirty="0">
                  <a:solidFill>
                    <a:prstClr val="black"/>
                  </a:solidFill>
                  <a:latin typeface="Meiryo UI" panose="020B0604030504040204" pitchFamily="50" charset="-128"/>
                  <a:ea typeface="Meiryo UI" panose="020B0604030504040204" pitchFamily="50" charset="-128"/>
                  <a:cs typeface="メイリオ" pitchFamily="50" charset="-128"/>
                </a:rPr>
                <a:t>Sensor</a:t>
              </a:r>
            </a:p>
          </p:txBody>
        </p:sp>
        <p:sp>
          <p:nvSpPr>
            <p:cNvPr id="69" name="テキスト ボックス 61">
              <a:extLst>
                <a:ext uri="{FF2B5EF4-FFF2-40B4-BE49-F238E27FC236}">
                  <a16:creationId xmlns:a16="http://schemas.microsoft.com/office/drawing/2014/main" id="{63CC47BB-257E-497A-A439-30D4658FC31F}"/>
                </a:ext>
              </a:extLst>
            </p:cNvPr>
            <p:cNvSpPr txBox="1"/>
            <p:nvPr/>
          </p:nvSpPr>
          <p:spPr>
            <a:xfrm>
              <a:off x="2177349" y="4218878"/>
              <a:ext cx="1011348" cy="707886"/>
            </a:xfrm>
            <a:prstGeom prst="rect">
              <a:avLst/>
            </a:prstGeom>
            <a:noFill/>
            <a:effectLst/>
          </p:spPr>
          <p:txBody>
            <a:bodyPr wrap="square" rtlCol="0">
              <a:spAutoFit/>
            </a:bodyPr>
            <a:lstStyle/>
            <a:p>
              <a:pPr algn="ctr" defTabSz="457200"/>
              <a:r>
                <a:rPr kumimoji="1" lang="en-US" altLang="ja-JP" sz="1600" dirty="0" err="1">
                  <a:solidFill>
                    <a:prstClr val="black"/>
                  </a:solidFill>
                  <a:latin typeface="Meiryo UI" panose="020B0604030504040204" pitchFamily="50" charset="-128"/>
                  <a:ea typeface="Meiryo UI" panose="020B0604030504040204" pitchFamily="50" charset="-128"/>
                  <a:cs typeface="メイリオ" pitchFamily="50" charset="-128"/>
                </a:rPr>
                <a:t>ZCT</a:t>
              </a:r>
              <a:endParaRPr kumimoji="1" lang="en-US" altLang="ja-JP" sz="1600" dirty="0">
                <a:solidFill>
                  <a:prstClr val="black"/>
                </a:solidFill>
                <a:latin typeface="Meiryo UI" panose="020B0604030504040204" pitchFamily="50" charset="-128"/>
                <a:ea typeface="Meiryo UI" panose="020B0604030504040204" pitchFamily="50" charset="-128"/>
                <a:cs typeface="メイリオ" pitchFamily="50" charset="-128"/>
              </a:endParaRPr>
            </a:p>
            <a:p>
              <a:pPr algn="ctr" defTabSz="457200"/>
              <a:r>
                <a:rPr kumimoji="1" lang="en-US" altLang="ja-JP" sz="1200" dirty="0">
                  <a:solidFill>
                    <a:prstClr val="black"/>
                  </a:solidFill>
                  <a:latin typeface="Meiryo UI" panose="020B0604030504040204" pitchFamily="50" charset="-128"/>
                  <a:ea typeface="Meiryo UI" panose="020B0604030504040204" pitchFamily="50" charset="-128"/>
                  <a:cs typeface="メイリオ" pitchFamily="50" charset="-128"/>
                </a:rPr>
                <a:t>(Clamp type)</a:t>
              </a:r>
            </a:p>
          </p:txBody>
        </p:sp>
        <p:sp>
          <p:nvSpPr>
            <p:cNvPr id="70" name="テキスト ボックス 62">
              <a:extLst>
                <a:ext uri="{FF2B5EF4-FFF2-40B4-BE49-F238E27FC236}">
                  <a16:creationId xmlns:a16="http://schemas.microsoft.com/office/drawing/2014/main" id="{4D5D09AB-9A59-49C6-8F37-2CDA2E5B9FF2}"/>
                </a:ext>
              </a:extLst>
            </p:cNvPr>
            <p:cNvSpPr txBox="1"/>
            <p:nvPr/>
          </p:nvSpPr>
          <p:spPr>
            <a:xfrm>
              <a:off x="2141488" y="1818436"/>
              <a:ext cx="1065138" cy="2123658"/>
            </a:xfrm>
            <a:prstGeom prst="rect">
              <a:avLst/>
            </a:prstGeom>
            <a:noFill/>
            <a:effectLst/>
          </p:spPr>
          <p:txBody>
            <a:bodyPr wrap="square" rtlCol="0">
              <a:spAutoFit/>
            </a:bodyPr>
            <a:lstStyle/>
            <a:p>
              <a:pPr algn="ctr" defTabSz="457200"/>
              <a:r>
                <a:rPr kumimoji="1" lang="en-US" altLang="ja-JP" sz="1600" dirty="0">
                  <a:solidFill>
                    <a:prstClr val="black"/>
                  </a:solidFill>
                  <a:latin typeface="Meiryo UI" panose="020B0604030504040204" pitchFamily="50" charset="-128"/>
                  <a:ea typeface="Meiryo UI" panose="020B0604030504040204" pitchFamily="50" charset="-128"/>
                  <a:cs typeface="メイリオ" pitchFamily="50" charset="-128"/>
                </a:rPr>
                <a:t>No sensor</a:t>
              </a:r>
              <a:br>
                <a:rPr kumimoji="1" lang="en-US" altLang="ja-JP" sz="1600" dirty="0">
                  <a:solidFill>
                    <a:prstClr val="black"/>
                  </a:solidFill>
                  <a:latin typeface="Meiryo UI" panose="020B0604030504040204" pitchFamily="50" charset="-128"/>
                  <a:ea typeface="Meiryo UI" panose="020B0604030504040204" pitchFamily="50" charset="-128"/>
                  <a:cs typeface="メイリオ" pitchFamily="50" charset="-128"/>
                </a:rPr>
              </a:br>
              <a:endParaRPr kumimoji="1" lang="en-US" altLang="ja-JP" sz="1600" dirty="0">
                <a:solidFill>
                  <a:prstClr val="black"/>
                </a:solidFill>
                <a:latin typeface="Meiryo UI" panose="020B0604030504040204" pitchFamily="50" charset="-128"/>
                <a:ea typeface="Meiryo UI" panose="020B0604030504040204" pitchFamily="50" charset="-128"/>
                <a:cs typeface="メイリオ" pitchFamily="50" charset="-128"/>
              </a:endParaRPr>
            </a:p>
            <a:p>
              <a:pPr algn="ctr" defTabSz="457200"/>
              <a:r>
                <a:rPr kumimoji="1" lang="en-US" altLang="ja-JP" sz="1200" dirty="0">
                  <a:solidFill>
                    <a:prstClr val="black"/>
                  </a:solidFill>
                  <a:latin typeface="Meiryo UI" panose="020B0604030504040204" pitchFamily="50" charset="-128"/>
                  <a:ea typeface="Meiryo UI" panose="020B0604030504040204" pitchFamily="50" charset="-128"/>
                  <a:cs typeface="メイリオ" pitchFamily="50" charset="-128"/>
                </a:rPr>
                <a:t>(But need to connect some wiring between K7GE and motor)</a:t>
              </a:r>
            </a:p>
          </p:txBody>
        </p:sp>
        <p:sp>
          <p:nvSpPr>
            <p:cNvPr id="71" name="テキスト ボックス 63">
              <a:extLst>
                <a:ext uri="{FF2B5EF4-FFF2-40B4-BE49-F238E27FC236}">
                  <a16:creationId xmlns:a16="http://schemas.microsoft.com/office/drawing/2014/main" id="{5207DDB1-EA6A-4D48-8D47-FA6E2907B96F}"/>
                </a:ext>
              </a:extLst>
            </p:cNvPr>
            <p:cNvSpPr txBox="1"/>
            <p:nvPr/>
          </p:nvSpPr>
          <p:spPr>
            <a:xfrm>
              <a:off x="165963" y="4187648"/>
              <a:ext cx="893865" cy="584775"/>
            </a:xfrm>
            <a:prstGeom prst="rect">
              <a:avLst/>
            </a:prstGeom>
            <a:noFill/>
            <a:effectLst/>
          </p:spPr>
          <p:txBody>
            <a:bodyPr wrap="square" rtlCol="0">
              <a:spAutoFit/>
            </a:bodyPr>
            <a:lstStyle/>
            <a:p>
              <a:pPr defTabSz="457200"/>
              <a:r>
                <a:rPr kumimoji="1" lang="en-US" altLang="ja-JP" sz="1600" b="1" dirty="0">
                  <a:solidFill>
                    <a:prstClr val="black"/>
                  </a:solidFill>
                  <a:latin typeface="Meiryo UI" panose="020B0604030504040204" pitchFamily="50" charset="-128"/>
                  <a:ea typeface="Meiryo UI" panose="020B0604030504040204" pitchFamily="50" charset="-128"/>
                  <a:cs typeface="メイリオ" pitchFamily="50" charset="-128"/>
                </a:rPr>
                <a:t>K6CM-ISM[]</a:t>
              </a:r>
            </a:p>
          </p:txBody>
        </p:sp>
        <p:sp>
          <p:nvSpPr>
            <p:cNvPr id="72" name="テキスト ボックス 64">
              <a:extLst>
                <a:ext uri="{FF2B5EF4-FFF2-40B4-BE49-F238E27FC236}">
                  <a16:creationId xmlns:a16="http://schemas.microsoft.com/office/drawing/2014/main" id="{73F907E0-7E4F-460A-BDF1-019AC8B4F640}"/>
                </a:ext>
              </a:extLst>
            </p:cNvPr>
            <p:cNvSpPr txBox="1"/>
            <p:nvPr/>
          </p:nvSpPr>
          <p:spPr>
            <a:xfrm>
              <a:off x="3227403" y="5338275"/>
              <a:ext cx="2348720" cy="276999"/>
            </a:xfrm>
            <a:prstGeom prst="rect">
              <a:avLst/>
            </a:prstGeom>
            <a:noFill/>
            <a:effectLst/>
          </p:spPr>
          <p:txBody>
            <a:bodyPr wrap="none" rtlCol="0">
              <a:spAutoFit/>
            </a:bodyPr>
            <a:lstStyle/>
            <a:p>
              <a:pPr defTabSz="457200"/>
              <a:r>
                <a:rPr kumimoji="1" lang="en-US" altLang="ja-JP" sz="1200" dirty="0">
                  <a:solidFill>
                    <a:prstClr val="black"/>
                  </a:solidFill>
                  <a:latin typeface="Meiryo UI" panose="020B0604030504040204" pitchFamily="50" charset="-128"/>
                  <a:ea typeface="Meiryo UI" panose="020B0604030504040204" pitchFamily="50" charset="-128"/>
                </a:rPr>
                <a:t>3 phase 3 wires S-grounding</a:t>
              </a:r>
            </a:p>
          </p:txBody>
        </p:sp>
        <p:sp>
          <p:nvSpPr>
            <p:cNvPr id="73" name="テキスト ボックス 65">
              <a:extLst>
                <a:ext uri="{FF2B5EF4-FFF2-40B4-BE49-F238E27FC236}">
                  <a16:creationId xmlns:a16="http://schemas.microsoft.com/office/drawing/2014/main" id="{FE3F25A7-6556-466E-845F-E8CD6FE2C6A3}"/>
                </a:ext>
              </a:extLst>
            </p:cNvPr>
            <p:cNvSpPr txBox="1"/>
            <p:nvPr/>
          </p:nvSpPr>
          <p:spPr>
            <a:xfrm>
              <a:off x="3256935" y="6167579"/>
              <a:ext cx="2364750" cy="276999"/>
            </a:xfrm>
            <a:prstGeom prst="rect">
              <a:avLst/>
            </a:prstGeom>
            <a:noFill/>
            <a:effectLst/>
          </p:spPr>
          <p:txBody>
            <a:bodyPr wrap="none" rtlCol="0">
              <a:spAutoFit/>
            </a:bodyPr>
            <a:lstStyle/>
            <a:p>
              <a:pPr defTabSz="457200"/>
              <a:r>
                <a:rPr kumimoji="1" lang="en-US" altLang="ja-JP" sz="1200" dirty="0">
                  <a:solidFill>
                    <a:prstClr val="black"/>
                  </a:solidFill>
                  <a:latin typeface="Meiryo UI" panose="020B0604030504040204" pitchFamily="50" charset="-128"/>
                  <a:ea typeface="Meiryo UI" panose="020B0604030504040204" pitchFamily="50" charset="-128"/>
                </a:rPr>
                <a:t>3 phase 4 wires N-grounding</a:t>
              </a:r>
              <a:endParaRPr kumimoji="1" lang="ja-JP" altLang="en-US" sz="1100" dirty="0">
                <a:solidFill>
                  <a:prstClr val="black"/>
                </a:solidFill>
                <a:latin typeface="Meiryo UI" panose="020B0604030504040204" pitchFamily="50" charset="-128"/>
                <a:ea typeface="Meiryo UI" panose="020B0604030504040204" pitchFamily="50" charset="-128"/>
              </a:endParaRPr>
            </a:p>
          </p:txBody>
        </p:sp>
        <p:pic>
          <p:nvPicPr>
            <p:cNvPr id="74" name="図 66">
              <a:extLst>
                <a:ext uri="{FF2B5EF4-FFF2-40B4-BE49-F238E27FC236}">
                  <a16:creationId xmlns:a16="http://schemas.microsoft.com/office/drawing/2014/main" id="{C9350B97-F394-4A82-B73B-A75256352FED}"/>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89975" y="2456589"/>
              <a:ext cx="788670" cy="752094"/>
            </a:xfrm>
            <a:prstGeom prst="rect">
              <a:avLst/>
            </a:prstGeom>
            <a:effectLst/>
          </p:spPr>
        </p:pic>
        <p:pic>
          <p:nvPicPr>
            <p:cNvPr id="75" name="図 67">
              <a:extLst>
                <a:ext uri="{FF2B5EF4-FFF2-40B4-BE49-F238E27FC236}">
                  <a16:creationId xmlns:a16="http://schemas.microsoft.com/office/drawing/2014/main" id="{423CAF65-18B0-45F8-A191-FF47F46EA6C3}"/>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803847" y="2400406"/>
              <a:ext cx="546354" cy="752094"/>
            </a:xfrm>
            <a:prstGeom prst="rect">
              <a:avLst/>
            </a:prstGeom>
            <a:effectLst/>
          </p:spPr>
        </p:pic>
        <p:pic>
          <p:nvPicPr>
            <p:cNvPr id="76" name="図 68">
              <a:extLst>
                <a:ext uri="{FF2B5EF4-FFF2-40B4-BE49-F238E27FC236}">
                  <a16:creationId xmlns:a16="http://schemas.microsoft.com/office/drawing/2014/main" id="{320024A5-75E2-485B-9F94-E4F85E70DD95}"/>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655632" y="2392907"/>
              <a:ext cx="349758" cy="713232"/>
            </a:xfrm>
            <a:prstGeom prst="rect">
              <a:avLst/>
            </a:prstGeom>
            <a:effectLst/>
          </p:spPr>
        </p:pic>
        <p:sp>
          <p:nvSpPr>
            <p:cNvPr id="77" name="正方形/長方形 69">
              <a:extLst>
                <a:ext uri="{FF2B5EF4-FFF2-40B4-BE49-F238E27FC236}">
                  <a16:creationId xmlns:a16="http://schemas.microsoft.com/office/drawing/2014/main" id="{5D5170D5-50E7-4482-993F-108FC935BD64}"/>
                </a:ext>
              </a:extLst>
            </p:cNvPr>
            <p:cNvSpPr/>
            <p:nvPr/>
          </p:nvSpPr>
          <p:spPr>
            <a:xfrm>
              <a:off x="3200298" y="1166463"/>
              <a:ext cx="2412000" cy="478656"/>
            </a:xfrm>
            <a:prstGeom prst="rect">
              <a:avLst/>
            </a:prstGeom>
            <a:noFill/>
            <a:ln w="19050" cap="flat" cmpd="sng" algn="ctr">
              <a:solidFill>
                <a:srgbClr val="002060"/>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4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8" name="テキスト ボックス 70">
              <a:extLst>
                <a:ext uri="{FF2B5EF4-FFF2-40B4-BE49-F238E27FC236}">
                  <a16:creationId xmlns:a16="http://schemas.microsoft.com/office/drawing/2014/main" id="{F9A0BA0D-210A-4CAF-A0D6-12371C0E3DB3}"/>
                </a:ext>
              </a:extLst>
            </p:cNvPr>
            <p:cNvSpPr txBox="1"/>
            <p:nvPr/>
          </p:nvSpPr>
          <p:spPr>
            <a:xfrm>
              <a:off x="3414472" y="1230499"/>
              <a:ext cx="2147025" cy="307777"/>
            </a:xfrm>
            <a:prstGeom prst="rect">
              <a:avLst/>
            </a:prstGeom>
            <a:noFill/>
            <a:effectLst/>
          </p:spPr>
          <p:txBody>
            <a:bodyPr wrap="square" rtlCol="0">
              <a:spAutoFit/>
            </a:bodyPr>
            <a:lstStyle/>
            <a:p>
              <a:pPr defTabSz="457200"/>
              <a:r>
                <a:rPr kumimoji="1" lang="en-US" altLang="ja-JP" sz="1400" dirty="0">
                  <a:solidFill>
                    <a:prstClr val="black"/>
                  </a:solidFill>
                  <a:latin typeface="Meiryo UI" panose="020B0604030504040204" pitchFamily="50" charset="-128"/>
                  <a:ea typeface="Meiryo UI" panose="020B0604030504040204" pitchFamily="50" charset="-128"/>
                  <a:cs typeface="メイリオ" pitchFamily="50" charset="-128"/>
                </a:rPr>
                <a:t>Target Application</a:t>
              </a:r>
            </a:p>
          </p:txBody>
        </p:sp>
        <p:sp>
          <p:nvSpPr>
            <p:cNvPr id="79" name="テキスト ボックス 71">
              <a:extLst>
                <a:ext uri="{FF2B5EF4-FFF2-40B4-BE49-F238E27FC236}">
                  <a16:creationId xmlns:a16="http://schemas.microsoft.com/office/drawing/2014/main" id="{621FFAA8-F9BA-4BCD-BF57-680B6AC8E635}"/>
                </a:ext>
              </a:extLst>
            </p:cNvPr>
            <p:cNvSpPr txBox="1"/>
            <p:nvPr/>
          </p:nvSpPr>
          <p:spPr>
            <a:xfrm>
              <a:off x="3339230" y="4128469"/>
              <a:ext cx="2237937" cy="584775"/>
            </a:xfrm>
            <a:prstGeom prst="rect">
              <a:avLst/>
            </a:prstGeom>
            <a:noFill/>
            <a:effectLst/>
          </p:spPr>
          <p:txBody>
            <a:bodyPr wrap="square" rtlCol="0">
              <a:spAutoFit/>
            </a:bodyPr>
            <a:lstStyle/>
            <a:p>
              <a:pPr defTabSz="457200"/>
              <a:r>
                <a:rPr kumimoji="1" lang="en-US" altLang="ja-JP" sz="1600" dirty="0">
                  <a:solidFill>
                    <a:srgbClr val="FF0000"/>
                  </a:solidFill>
                  <a:latin typeface="Meiryo UI" panose="020B0604030504040204" pitchFamily="50" charset="-128"/>
                  <a:ea typeface="Meiryo UI" panose="020B0604030504040204" pitchFamily="50" charset="-128"/>
                  <a:cs typeface="メイリオ" pitchFamily="50" charset="-128"/>
                </a:rPr>
                <a:t>3 phase induction motor up 7.5kW</a:t>
              </a:r>
            </a:p>
          </p:txBody>
        </p:sp>
        <p:sp>
          <p:nvSpPr>
            <p:cNvPr id="80" name="テキスト ボックス 72">
              <a:extLst>
                <a:ext uri="{FF2B5EF4-FFF2-40B4-BE49-F238E27FC236}">
                  <a16:creationId xmlns:a16="http://schemas.microsoft.com/office/drawing/2014/main" id="{9DCCFFEE-01A2-4912-B55A-DF44E9E1888C}"/>
                </a:ext>
              </a:extLst>
            </p:cNvPr>
            <p:cNvSpPr txBox="1"/>
            <p:nvPr/>
          </p:nvSpPr>
          <p:spPr>
            <a:xfrm>
              <a:off x="3293657" y="1772315"/>
              <a:ext cx="2283509" cy="1077218"/>
            </a:xfrm>
            <a:prstGeom prst="rect">
              <a:avLst/>
            </a:prstGeom>
            <a:noFill/>
            <a:effectLst/>
          </p:spPr>
          <p:txBody>
            <a:bodyPr wrap="square" rtlCol="0">
              <a:spAutoFit/>
            </a:bodyPr>
            <a:lstStyle/>
            <a:p>
              <a:pPr defTabSz="457200"/>
              <a:r>
                <a:rPr kumimoji="1" lang="en-US" altLang="ja-JP" sz="1600" dirty="0">
                  <a:solidFill>
                    <a:srgbClr val="103DB6"/>
                  </a:solidFill>
                  <a:latin typeface="Meiryo UI" panose="020B0604030504040204" pitchFamily="50" charset="-128"/>
                  <a:ea typeface="Meiryo UI" panose="020B0604030504040204" pitchFamily="50" charset="-128"/>
                  <a:cs typeface="メイリオ" pitchFamily="50" charset="-128"/>
                </a:rPr>
                <a:t>Any motor any size</a:t>
              </a:r>
            </a:p>
            <a:p>
              <a:pPr defTabSz="457200"/>
              <a:r>
                <a:rPr kumimoji="1" lang="en-US" altLang="ja-JP" sz="1600" dirty="0">
                  <a:solidFill>
                    <a:prstClr val="black"/>
                  </a:solidFill>
                  <a:latin typeface="Meiryo UI" panose="020B0604030504040204" pitchFamily="50" charset="-128"/>
                  <a:ea typeface="Meiryo UI" panose="020B0604030504040204" pitchFamily="50" charset="-128"/>
                  <a:cs typeface="メイリオ" pitchFamily="50" charset="-128"/>
                </a:rPr>
                <a:t> &gt; Servo motor</a:t>
              </a:r>
            </a:p>
            <a:p>
              <a:pPr defTabSz="457200"/>
              <a:r>
                <a:rPr kumimoji="1" lang="en-US" altLang="ja-JP" sz="1600" dirty="0">
                  <a:solidFill>
                    <a:prstClr val="black"/>
                  </a:solidFill>
                  <a:latin typeface="Meiryo UI" panose="020B0604030504040204" pitchFamily="50" charset="-128"/>
                  <a:ea typeface="Meiryo UI" panose="020B0604030504040204" pitchFamily="50" charset="-128"/>
                  <a:cs typeface="メイリオ" pitchFamily="50" charset="-128"/>
                </a:rPr>
                <a:t> &gt; 1&amp;3 phase induction motor</a:t>
              </a:r>
            </a:p>
          </p:txBody>
        </p:sp>
        <p:sp>
          <p:nvSpPr>
            <p:cNvPr id="81" name="正方形/長方形 73">
              <a:extLst>
                <a:ext uri="{FF2B5EF4-FFF2-40B4-BE49-F238E27FC236}">
                  <a16:creationId xmlns:a16="http://schemas.microsoft.com/office/drawing/2014/main" id="{E76C7ADC-F4F4-47DB-B4B8-AE01356EEBF0}"/>
                </a:ext>
              </a:extLst>
            </p:cNvPr>
            <p:cNvSpPr/>
            <p:nvPr/>
          </p:nvSpPr>
          <p:spPr>
            <a:xfrm>
              <a:off x="5611815" y="1645339"/>
              <a:ext cx="2160000" cy="2412000"/>
            </a:xfrm>
            <a:prstGeom prst="rect">
              <a:avLst/>
            </a:prstGeom>
            <a:noFill/>
            <a:ln w="19050" cap="flat" cmpd="sng" algn="ctr">
              <a:solidFill>
                <a:srgbClr val="002060"/>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20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2" name="正方形/長方形 74">
              <a:extLst>
                <a:ext uri="{FF2B5EF4-FFF2-40B4-BE49-F238E27FC236}">
                  <a16:creationId xmlns:a16="http://schemas.microsoft.com/office/drawing/2014/main" id="{C387C8F3-533A-479A-82C8-A0222A8BC5EB}"/>
                </a:ext>
              </a:extLst>
            </p:cNvPr>
            <p:cNvSpPr/>
            <p:nvPr/>
          </p:nvSpPr>
          <p:spPr>
            <a:xfrm>
              <a:off x="5611807" y="4057339"/>
              <a:ext cx="2160000" cy="2412000"/>
            </a:xfrm>
            <a:prstGeom prst="rect">
              <a:avLst/>
            </a:prstGeom>
            <a:noFill/>
            <a:ln w="19050" cap="flat" cmpd="sng" algn="ctr">
              <a:solidFill>
                <a:srgbClr val="002060"/>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20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3" name="正方形/長方形 75">
              <a:extLst>
                <a:ext uri="{FF2B5EF4-FFF2-40B4-BE49-F238E27FC236}">
                  <a16:creationId xmlns:a16="http://schemas.microsoft.com/office/drawing/2014/main" id="{96C49BEA-4F50-4949-A0EB-576CEE3AACA7}"/>
                </a:ext>
              </a:extLst>
            </p:cNvPr>
            <p:cNvSpPr/>
            <p:nvPr/>
          </p:nvSpPr>
          <p:spPr>
            <a:xfrm>
              <a:off x="5611807" y="1166462"/>
              <a:ext cx="2160000" cy="478656"/>
            </a:xfrm>
            <a:prstGeom prst="rect">
              <a:avLst/>
            </a:prstGeom>
            <a:noFill/>
            <a:ln w="19050" cap="flat" cmpd="sng" algn="ctr">
              <a:solidFill>
                <a:srgbClr val="002060"/>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4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84" name="テキスト ボックス 76">
              <a:extLst>
                <a:ext uri="{FF2B5EF4-FFF2-40B4-BE49-F238E27FC236}">
                  <a16:creationId xmlns:a16="http://schemas.microsoft.com/office/drawing/2014/main" id="{1B2A9BC9-950C-43B5-A521-907FB316FC48}"/>
                </a:ext>
              </a:extLst>
            </p:cNvPr>
            <p:cNvSpPr txBox="1"/>
            <p:nvPr/>
          </p:nvSpPr>
          <p:spPr>
            <a:xfrm>
              <a:off x="5610828" y="1131886"/>
              <a:ext cx="2287190" cy="523220"/>
            </a:xfrm>
            <a:prstGeom prst="rect">
              <a:avLst/>
            </a:prstGeom>
            <a:noFill/>
            <a:effectLst/>
          </p:spPr>
          <p:txBody>
            <a:bodyPr wrap="square" rtlCol="0">
              <a:spAutoFit/>
            </a:bodyPr>
            <a:lstStyle/>
            <a:p>
              <a:pPr algn="ctr" defTabSz="457200"/>
              <a:r>
                <a:rPr kumimoji="1" lang="en-US" altLang="ja-JP" sz="1400" dirty="0">
                  <a:solidFill>
                    <a:prstClr val="black"/>
                  </a:solidFill>
                  <a:latin typeface="Meiryo UI" panose="020B0604030504040204" pitchFamily="50" charset="-128"/>
                  <a:ea typeface="Meiryo UI" panose="020B0604030504040204" pitchFamily="50" charset="-128"/>
                  <a:cs typeface="メイリオ" pitchFamily="50" charset="-128"/>
                </a:rPr>
                <a:t>Measurement range  </a:t>
              </a:r>
            </a:p>
            <a:p>
              <a:pPr algn="ctr" defTabSz="457200"/>
              <a:r>
                <a:rPr kumimoji="1" lang="en-US" altLang="ja-JP" sz="1400" dirty="0">
                  <a:solidFill>
                    <a:prstClr val="black"/>
                  </a:solidFill>
                  <a:latin typeface="Meiryo UI" panose="020B0604030504040204" pitchFamily="50" charset="-128"/>
                  <a:ea typeface="Meiryo UI" panose="020B0604030504040204" pitchFamily="50" charset="-128"/>
                  <a:cs typeface="メイリオ" pitchFamily="50" charset="-128"/>
                </a:rPr>
                <a:t>&amp; condition</a:t>
              </a:r>
            </a:p>
          </p:txBody>
        </p:sp>
        <p:sp>
          <p:nvSpPr>
            <p:cNvPr id="85" name="テキスト ボックス 77">
              <a:extLst>
                <a:ext uri="{FF2B5EF4-FFF2-40B4-BE49-F238E27FC236}">
                  <a16:creationId xmlns:a16="http://schemas.microsoft.com/office/drawing/2014/main" id="{1A9B466F-3B45-410F-93DD-870E17A606C8}"/>
                </a:ext>
              </a:extLst>
            </p:cNvPr>
            <p:cNvSpPr txBox="1"/>
            <p:nvPr/>
          </p:nvSpPr>
          <p:spPr>
            <a:xfrm>
              <a:off x="5573116" y="1772315"/>
              <a:ext cx="2232732" cy="553998"/>
            </a:xfrm>
            <a:prstGeom prst="rect">
              <a:avLst/>
            </a:prstGeom>
            <a:noFill/>
            <a:effectLst/>
          </p:spPr>
          <p:txBody>
            <a:bodyPr wrap="square" rtlCol="0">
              <a:spAutoFit/>
            </a:bodyPr>
            <a:lstStyle/>
            <a:p>
              <a:pPr algn="ctr" defTabSz="457200"/>
              <a:r>
                <a:rPr kumimoji="1" lang="en-US" altLang="ja-JP" sz="1400" dirty="0">
                  <a:solidFill>
                    <a:prstClr val="black"/>
                  </a:solidFill>
                  <a:latin typeface="Meiryo UI" panose="020B0604030504040204" pitchFamily="50" charset="-128"/>
                  <a:ea typeface="Meiryo UI" panose="020B0604030504040204" pitchFamily="50" charset="-128"/>
                  <a:cs typeface="メイリオ" pitchFamily="50" charset="-128"/>
                </a:rPr>
                <a:t>Insulation</a:t>
              </a:r>
              <a:r>
                <a:rPr kumimoji="1" lang="ja-JP" altLang="en-US" sz="1400" dirty="0">
                  <a:solidFill>
                    <a:prstClr val="black"/>
                  </a:solidFill>
                  <a:latin typeface="Meiryo UI" panose="020B0604030504040204" pitchFamily="50" charset="-128"/>
                  <a:ea typeface="Meiryo UI" panose="020B0604030504040204" pitchFamily="50" charset="-128"/>
                  <a:cs typeface="メイリオ" pitchFamily="50" charset="-128"/>
                </a:rPr>
                <a:t>　</a:t>
              </a:r>
              <a:r>
                <a:rPr kumimoji="1" lang="en-US" altLang="ja-JP" sz="1400" dirty="0">
                  <a:solidFill>
                    <a:prstClr val="black"/>
                  </a:solidFill>
                  <a:latin typeface="Meiryo UI" panose="020B0604030504040204" pitchFamily="50" charset="-128"/>
                  <a:ea typeface="Meiryo UI" panose="020B0604030504040204" pitchFamily="50" charset="-128"/>
                  <a:cs typeface="メイリオ" pitchFamily="50" charset="-128"/>
                </a:rPr>
                <a:t>resistance</a:t>
              </a:r>
            </a:p>
            <a:p>
              <a:pPr defTabSz="457200"/>
              <a:r>
                <a:rPr kumimoji="1" lang="en-US" altLang="ja-JP" sz="1600" dirty="0">
                  <a:solidFill>
                    <a:prstClr val="black"/>
                  </a:solidFill>
                  <a:latin typeface="Meiryo UI" panose="020B0604030504040204" pitchFamily="50" charset="-128"/>
                  <a:ea typeface="Meiryo UI" panose="020B0604030504040204" pitchFamily="50" charset="-128"/>
                  <a:cs typeface="メイリオ" pitchFamily="50" charset="-128"/>
                </a:rPr>
                <a:t> </a:t>
              </a:r>
              <a:r>
                <a:rPr kumimoji="1" lang="en-US" altLang="ja-JP" sz="1600" dirty="0">
                  <a:solidFill>
                    <a:srgbClr val="103DB6"/>
                  </a:solidFill>
                  <a:latin typeface="Meiryo UI" panose="020B0604030504040204" pitchFamily="50" charset="-128"/>
                  <a:ea typeface="Meiryo UI" panose="020B0604030504040204" pitchFamily="50" charset="-128"/>
                  <a:cs typeface="メイリオ" pitchFamily="50" charset="-128"/>
                </a:rPr>
                <a:t>0.1 M to 99.9 M</a:t>
              </a:r>
            </a:p>
          </p:txBody>
        </p:sp>
        <p:sp>
          <p:nvSpPr>
            <p:cNvPr id="86" name="テキスト ボックス 78">
              <a:extLst>
                <a:ext uri="{FF2B5EF4-FFF2-40B4-BE49-F238E27FC236}">
                  <a16:creationId xmlns:a16="http://schemas.microsoft.com/office/drawing/2014/main" id="{769EB408-9B75-47F4-B735-0D2CEAFDF7CF}"/>
                </a:ext>
              </a:extLst>
            </p:cNvPr>
            <p:cNvSpPr txBox="1"/>
            <p:nvPr/>
          </p:nvSpPr>
          <p:spPr>
            <a:xfrm>
              <a:off x="5527186" y="4128469"/>
              <a:ext cx="2300881" cy="1261884"/>
            </a:xfrm>
            <a:prstGeom prst="rect">
              <a:avLst/>
            </a:prstGeom>
            <a:noFill/>
            <a:effectLst/>
          </p:spPr>
          <p:txBody>
            <a:bodyPr wrap="square" rtlCol="0">
              <a:spAutoFit/>
            </a:bodyPr>
            <a:lstStyle/>
            <a:p>
              <a:pPr algn="ctr" defTabSz="457200"/>
              <a:r>
                <a:rPr kumimoji="1" lang="en-US" altLang="ja-JP" sz="1400" dirty="0">
                  <a:solidFill>
                    <a:prstClr val="black"/>
                  </a:solidFill>
                  <a:latin typeface="Meiryo UI" panose="020B0604030504040204" pitchFamily="50" charset="-128"/>
                  <a:ea typeface="Meiryo UI" panose="020B0604030504040204" pitchFamily="50" charset="-128"/>
                  <a:cs typeface="メイリオ" pitchFamily="50" charset="-128"/>
                </a:rPr>
                <a:t>Insulation</a:t>
              </a:r>
              <a:r>
                <a:rPr kumimoji="1" lang="ja-JP" altLang="en-US" sz="1400" dirty="0">
                  <a:solidFill>
                    <a:prstClr val="black"/>
                  </a:solidFill>
                  <a:latin typeface="Meiryo UI" panose="020B0604030504040204" pitchFamily="50" charset="-128"/>
                  <a:ea typeface="Meiryo UI" panose="020B0604030504040204" pitchFamily="50" charset="-128"/>
                  <a:cs typeface="メイリオ" pitchFamily="50" charset="-128"/>
                </a:rPr>
                <a:t>　</a:t>
              </a:r>
              <a:r>
                <a:rPr kumimoji="1" lang="en-US" altLang="ja-JP" sz="1400" dirty="0">
                  <a:solidFill>
                    <a:prstClr val="black"/>
                  </a:solidFill>
                  <a:latin typeface="Meiryo UI" panose="020B0604030504040204" pitchFamily="50" charset="-128"/>
                  <a:ea typeface="Meiryo UI" panose="020B0604030504040204" pitchFamily="50" charset="-128"/>
                  <a:cs typeface="メイリオ" pitchFamily="50" charset="-128"/>
                </a:rPr>
                <a:t>resistance</a:t>
              </a:r>
            </a:p>
            <a:p>
              <a:pPr defTabSz="457200"/>
              <a:r>
                <a:rPr kumimoji="1" lang="en-US" altLang="ja-JP" sz="1600" dirty="0">
                  <a:solidFill>
                    <a:prstClr val="black"/>
                  </a:solidFill>
                  <a:latin typeface="Meiryo UI" panose="020B0604030504040204" pitchFamily="50" charset="-128"/>
                  <a:ea typeface="Meiryo UI" panose="020B0604030504040204" pitchFamily="50" charset="-128"/>
                  <a:cs typeface="メイリオ" pitchFamily="50" charset="-128"/>
                </a:rPr>
                <a:t> </a:t>
              </a:r>
              <a:r>
                <a:rPr kumimoji="1" lang="en-US" altLang="ja-JP" sz="1400" dirty="0">
                  <a:solidFill>
                    <a:srgbClr val="FF0000"/>
                  </a:solidFill>
                  <a:latin typeface="Meiryo UI" panose="020B0604030504040204" pitchFamily="50" charset="-128"/>
                  <a:ea typeface="Meiryo UI" panose="020B0604030504040204" pitchFamily="50" charset="-128"/>
                  <a:cs typeface="メイリオ" pitchFamily="50" charset="-128"/>
                </a:rPr>
                <a:t>0.000 M to 1.000 M</a:t>
              </a:r>
            </a:p>
            <a:p>
              <a:pPr algn="ctr" defTabSz="457200"/>
              <a:r>
                <a:rPr kumimoji="1" lang="ja-JP" altLang="en-US" sz="1600" dirty="0">
                  <a:solidFill>
                    <a:prstClr val="black"/>
                  </a:solidFill>
                  <a:latin typeface="Meiryo UI" panose="020B0604030504040204" pitchFamily="50" charset="-128"/>
                  <a:ea typeface="Meiryo UI" panose="020B0604030504040204" pitchFamily="50" charset="-128"/>
                  <a:cs typeface="メイリオ" pitchFamily="50" charset="-128"/>
                </a:rPr>
                <a:t>＆</a:t>
              </a:r>
              <a:endParaRPr kumimoji="1" lang="en-US" altLang="ja-JP" sz="1600" dirty="0">
                <a:solidFill>
                  <a:prstClr val="black"/>
                </a:solidFill>
                <a:latin typeface="Meiryo UI" panose="020B0604030504040204" pitchFamily="50" charset="-128"/>
                <a:ea typeface="Meiryo UI" panose="020B0604030504040204" pitchFamily="50" charset="-128"/>
                <a:cs typeface="メイリオ" pitchFamily="50" charset="-128"/>
              </a:endParaRPr>
            </a:p>
            <a:p>
              <a:pPr algn="ctr" defTabSz="457200"/>
              <a:r>
                <a:rPr kumimoji="1" lang="en-US" altLang="ja-JP" sz="1400" dirty="0">
                  <a:solidFill>
                    <a:srgbClr val="103DB6"/>
                  </a:solidFill>
                  <a:latin typeface="Meiryo UI" panose="020B0604030504040204" pitchFamily="50" charset="-128"/>
                  <a:ea typeface="Meiryo UI" panose="020B0604030504040204" pitchFamily="50" charset="-128"/>
                  <a:cs typeface="メイリオ" pitchFamily="50" charset="-128"/>
                </a:rPr>
                <a:t>Leakage current</a:t>
              </a:r>
              <a:endParaRPr kumimoji="1" lang="en-US" altLang="ja-JP" sz="1600" dirty="0">
                <a:solidFill>
                  <a:srgbClr val="103DB6"/>
                </a:solidFill>
                <a:latin typeface="Meiryo UI" panose="020B0604030504040204" pitchFamily="50" charset="-128"/>
                <a:ea typeface="Meiryo UI" panose="020B0604030504040204" pitchFamily="50" charset="-128"/>
                <a:cs typeface="メイリオ" pitchFamily="50" charset="-128"/>
              </a:endParaRPr>
            </a:p>
            <a:p>
              <a:pPr algn="ctr" defTabSz="457200"/>
              <a:r>
                <a:rPr kumimoji="1" lang="en-US" altLang="ja-JP" sz="1600" dirty="0">
                  <a:solidFill>
                    <a:srgbClr val="103DB6"/>
                  </a:solidFill>
                  <a:latin typeface="Meiryo UI" panose="020B0604030504040204" pitchFamily="50" charset="-128"/>
                  <a:ea typeface="Meiryo UI" panose="020B0604030504040204" pitchFamily="50" charset="-128"/>
                  <a:cs typeface="メイリオ" pitchFamily="50" charset="-128"/>
                </a:rPr>
                <a:t> </a:t>
              </a:r>
              <a:r>
                <a:rPr kumimoji="1" lang="en-US" altLang="ja-JP" sz="1400" dirty="0">
                  <a:solidFill>
                    <a:srgbClr val="103DB6"/>
                  </a:solidFill>
                  <a:latin typeface="Meiryo UI" panose="020B0604030504040204" pitchFamily="50" charset="-128"/>
                  <a:ea typeface="Meiryo UI" panose="020B0604030504040204" pitchFamily="50" charset="-128"/>
                  <a:cs typeface="メイリオ" pitchFamily="50" charset="-128"/>
                </a:rPr>
                <a:t>0.0 mA to 200.0 mA</a:t>
              </a:r>
              <a:endParaRPr kumimoji="1" lang="en-US" altLang="ja-JP" sz="1600" dirty="0">
                <a:solidFill>
                  <a:srgbClr val="103DB6"/>
                </a:solidFill>
                <a:latin typeface="Meiryo UI" panose="020B0604030504040204" pitchFamily="50" charset="-128"/>
                <a:ea typeface="Meiryo UI" panose="020B0604030504040204" pitchFamily="50" charset="-128"/>
                <a:cs typeface="メイリオ" pitchFamily="50" charset="-128"/>
              </a:endParaRPr>
            </a:p>
          </p:txBody>
        </p:sp>
        <p:sp>
          <p:nvSpPr>
            <p:cNvPr id="87" name="テキスト ボックス 79">
              <a:extLst>
                <a:ext uri="{FF2B5EF4-FFF2-40B4-BE49-F238E27FC236}">
                  <a16:creationId xmlns:a16="http://schemas.microsoft.com/office/drawing/2014/main" id="{7BAAB88D-13EC-4F2F-8F26-C024E1A78DD1}"/>
                </a:ext>
              </a:extLst>
            </p:cNvPr>
            <p:cNvSpPr txBox="1"/>
            <p:nvPr/>
          </p:nvSpPr>
          <p:spPr>
            <a:xfrm>
              <a:off x="5628522" y="5781626"/>
              <a:ext cx="2124185" cy="584775"/>
            </a:xfrm>
            <a:prstGeom prst="rect">
              <a:avLst/>
            </a:prstGeom>
            <a:noFill/>
            <a:effectLst/>
          </p:spPr>
          <p:txBody>
            <a:bodyPr wrap="square" rtlCol="0">
              <a:spAutoFit/>
            </a:bodyPr>
            <a:lstStyle/>
            <a:p>
              <a:pPr algn="ctr" defTabSz="457200"/>
              <a:r>
                <a:rPr kumimoji="1" lang="en-US" altLang="ja-JP" sz="1600" dirty="0">
                  <a:solidFill>
                    <a:prstClr val="black"/>
                  </a:solidFill>
                  <a:latin typeface="Meiryo UI" panose="020B0604030504040204" pitchFamily="50" charset="-128"/>
                  <a:ea typeface="Meiryo UI" panose="020B0604030504040204" pitchFamily="50" charset="-128"/>
                  <a:cs typeface="メイリオ" pitchFamily="50" charset="-128"/>
                </a:rPr>
                <a:t>Measure during </a:t>
              </a:r>
              <a:r>
                <a:rPr kumimoji="1" lang="en-US" altLang="ja-JP" sz="1600" dirty="0">
                  <a:solidFill>
                    <a:srgbClr val="103DB6"/>
                  </a:solidFill>
                  <a:latin typeface="Meiryo UI" panose="020B0604030504040204" pitchFamily="50" charset="-128"/>
                  <a:ea typeface="Meiryo UI" panose="020B0604030504040204" pitchFamily="50" charset="-128"/>
                  <a:cs typeface="メイリオ" pitchFamily="50" charset="-128"/>
                </a:rPr>
                <a:t>motor running</a:t>
              </a:r>
            </a:p>
          </p:txBody>
        </p:sp>
        <p:sp>
          <p:nvSpPr>
            <p:cNvPr id="88" name="テキスト ボックス 80">
              <a:extLst>
                <a:ext uri="{FF2B5EF4-FFF2-40B4-BE49-F238E27FC236}">
                  <a16:creationId xmlns:a16="http://schemas.microsoft.com/office/drawing/2014/main" id="{89E817A5-ED65-42D7-B39A-B786EFDCA676}"/>
                </a:ext>
              </a:extLst>
            </p:cNvPr>
            <p:cNvSpPr txBox="1"/>
            <p:nvPr/>
          </p:nvSpPr>
          <p:spPr>
            <a:xfrm>
              <a:off x="5612305" y="3100857"/>
              <a:ext cx="2159509" cy="584775"/>
            </a:xfrm>
            <a:prstGeom prst="rect">
              <a:avLst/>
            </a:prstGeom>
            <a:noFill/>
            <a:effectLst/>
          </p:spPr>
          <p:txBody>
            <a:bodyPr wrap="square" rtlCol="0">
              <a:spAutoFit/>
            </a:bodyPr>
            <a:lstStyle/>
            <a:p>
              <a:pPr algn="ctr" defTabSz="457200"/>
              <a:r>
                <a:rPr kumimoji="1" lang="en-US" altLang="ja-JP" sz="1600" dirty="0">
                  <a:solidFill>
                    <a:prstClr val="black"/>
                  </a:solidFill>
                  <a:latin typeface="Meiryo UI" panose="020B0604030504040204" pitchFamily="50" charset="-128"/>
                  <a:ea typeface="Meiryo UI" panose="020B0604030504040204" pitchFamily="50" charset="-128"/>
                  <a:cs typeface="メイリオ" pitchFamily="50" charset="-128"/>
                </a:rPr>
                <a:t>Measure during </a:t>
              </a:r>
              <a:r>
                <a:rPr kumimoji="1" lang="en-US" altLang="ja-JP" sz="1600" dirty="0">
                  <a:solidFill>
                    <a:srgbClr val="FF0000"/>
                  </a:solidFill>
                  <a:latin typeface="Meiryo UI" panose="020B0604030504040204" pitchFamily="50" charset="-128"/>
                  <a:ea typeface="Meiryo UI" panose="020B0604030504040204" pitchFamily="50" charset="-128"/>
                  <a:cs typeface="メイリオ" pitchFamily="50" charset="-128"/>
                </a:rPr>
                <a:t>motor power off</a:t>
              </a:r>
            </a:p>
          </p:txBody>
        </p:sp>
        <p:sp>
          <p:nvSpPr>
            <p:cNvPr id="89" name="正方形/長方形 81">
              <a:extLst>
                <a:ext uri="{FF2B5EF4-FFF2-40B4-BE49-F238E27FC236}">
                  <a16:creationId xmlns:a16="http://schemas.microsoft.com/office/drawing/2014/main" id="{A39E868B-B50A-464B-B3DF-B9F904FE840D}"/>
                </a:ext>
              </a:extLst>
            </p:cNvPr>
            <p:cNvSpPr/>
            <p:nvPr/>
          </p:nvSpPr>
          <p:spPr>
            <a:xfrm>
              <a:off x="7772305" y="1645340"/>
              <a:ext cx="1980000" cy="2412000"/>
            </a:xfrm>
            <a:prstGeom prst="rect">
              <a:avLst/>
            </a:prstGeom>
            <a:noFill/>
            <a:ln w="19050" cap="flat" cmpd="sng" algn="ctr">
              <a:solidFill>
                <a:srgbClr val="002060"/>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20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0" name="正方形/長方形 82">
              <a:extLst>
                <a:ext uri="{FF2B5EF4-FFF2-40B4-BE49-F238E27FC236}">
                  <a16:creationId xmlns:a16="http://schemas.microsoft.com/office/drawing/2014/main" id="{9BD2E45E-2BFE-4F70-B761-6149D554E531}"/>
                </a:ext>
              </a:extLst>
            </p:cNvPr>
            <p:cNvSpPr/>
            <p:nvPr/>
          </p:nvSpPr>
          <p:spPr>
            <a:xfrm>
              <a:off x="7772297" y="4057340"/>
              <a:ext cx="1980000" cy="2412000"/>
            </a:xfrm>
            <a:prstGeom prst="rect">
              <a:avLst/>
            </a:prstGeom>
            <a:noFill/>
            <a:ln w="19050" cap="flat" cmpd="sng" algn="ctr">
              <a:solidFill>
                <a:srgbClr val="002060"/>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20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1" name="正方形/長方形 83">
              <a:extLst>
                <a:ext uri="{FF2B5EF4-FFF2-40B4-BE49-F238E27FC236}">
                  <a16:creationId xmlns:a16="http://schemas.microsoft.com/office/drawing/2014/main" id="{853D4F10-994A-4753-A9C4-F1D2194364BA}"/>
                </a:ext>
              </a:extLst>
            </p:cNvPr>
            <p:cNvSpPr/>
            <p:nvPr/>
          </p:nvSpPr>
          <p:spPr>
            <a:xfrm>
              <a:off x="7772297" y="1166463"/>
              <a:ext cx="1980000" cy="478656"/>
            </a:xfrm>
            <a:prstGeom prst="rect">
              <a:avLst/>
            </a:prstGeom>
            <a:noFill/>
            <a:ln w="19050" cap="flat" cmpd="sng" algn="ctr">
              <a:solidFill>
                <a:srgbClr val="002060"/>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4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92" name="テキスト ボックス 84">
              <a:extLst>
                <a:ext uri="{FF2B5EF4-FFF2-40B4-BE49-F238E27FC236}">
                  <a16:creationId xmlns:a16="http://schemas.microsoft.com/office/drawing/2014/main" id="{17EE638A-8E8E-451E-8069-DA2A005D8825}"/>
                </a:ext>
              </a:extLst>
            </p:cNvPr>
            <p:cNvSpPr txBox="1"/>
            <p:nvPr/>
          </p:nvSpPr>
          <p:spPr>
            <a:xfrm>
              <a:off x="7813685" y="1250097"/>
              <a:ext cx="1893147" cy="307777"/>
            </a:xfrm>
            <a:prstGeom prst="rect">
              <a:avLst/>
            </a:prstGeom>
            <a:noFill/>
            <a:effectLst/>
          </p:spPr>
          <p:txBody>
            <a:bodyPr wrap="square" rtlCol="0">
              <a:spAutoFit/>
            </a:bodyPr>
            <a:lstStyle/>
            <a:p>
              <a:pPr defTabSz="457200"/>
              <a:r>
                <a:rPr kumimoji="1" lang="en-US" altLang="ja-JP" sz="1400" dirty="0">
                  <a:solidFill>
                    <a:prstClr val="black"/>
                  </a:solidFill>
                  <a:latin typeface="Meiryo UI" panose="020B0604030504040204" pitchFamily="50" charset="-128"/>
                  <a:ea typeface="Meiryo UI" panose="020B0604030504040204" pitchFamily="50" charset="-128"/>
                  <a:cs typeface="メイリオ" pitchFamily="50" charset="-128"/>
                </a:rPr>
                <a:t>Number of motor</a:t>
              </a:r>
            </a:p>
          </p:txBody>
        </p:sp>
        <p:pic>
          <p:nvPicPr>
            <p:cNvPr id="93" name="Picture 5">
              <a:extLst>
                <a:ext uri="{FF2B5EF4-FFF2-40B4-BE49-F238E27FC236}">
                  <a16:creationId xmlns:a16="http://schemas.microsoft.com/office/drawing/2014/main" id="{82877431-C3A1-4956-BD3D-B04DD9078230}"/>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7828076" y="5114070"/>
              <a:ext cx="694944" cy="1027176"/>
            </a:xfrm>
            <a:prstGeom prst="rect">
              <a:avLst/>
            </a:prstGeom>
            <a:noFill/>
            <a:ln>
              <a:noFill/>
            </a:ln>
            <a:effectLst>
              <a:outerShdw dist="35921" dir="2700000" algn="ctr" rotWithShape="0">
                <a:srgbClr val="EEECE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4" name="Picture 2" descr="C:\Users\025000557\Pictures\モータ.png">
              <a:extLst>
                <a:ext uri="{FF2B5EF4-FFF2-40B4-BE49-F238E27FC236}">
                  <a16:creationId xmlns:a16="http://schemas.microsoft.com/office/drawing/2014/main" id="{13B0ADBA-851F-41A3-B6A7-C3CCC964732C}"/>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849402" y="5193681"/>
              <a:ext cx="857250" cy="857250"/>
            </a:xfrm>
            <a:prstGeom prst="rect">
              <a:avLst/>
            </a:prstGeom>
            <a:noFill/>
            <a:effectLst/>
            <a:extLst>
              <a:ext uri="{909E8E84-426E-40DD-AFC4-6F175D3DCCD1}">
                <a14:hiddenFill xmlns:a14="http://schemas.microsoft.com/office/drawing/2010/main">
                  <a:solidFill>
                    <a:srgbClr val="FFFFFF"/>
                  </a:solidFill>
                </a14:hiddenFill>
              </a:ext>
            </a:extLst>
          </p:spPr>
        </p:pic>
        <p:sp>
          <p:nvSpPr>
            <p:cNvPr id="95" name="テキスト ボックス 87">
              <a:extLst>
                <a:ext uri="{FF2B5EF4-FFF2-40B4-BE49-F238E27FC236}">
                  <a16:creationId xmlns:a16="http://schemas.microsoft.com/office/drawing/2014/main" id="{FAC010FD-9745-494A-9A87-9BC3FF13A0A9}"/>
                </a:ext>
              </a:extLst>
            </p:cNvPr>
            <p:cNvSpPr txBox="1"/>
            <p:nvPr/>
          </p:nvSpPr>
          <p:spPr>
            <a:xfrm>
              <a:off x="7963666" y="4128469"/>
              <a:ext cx="1520755" cy="584775"/>
            </a:xfrm>
            <a:prstGeom prst="rect">
              <a:avLst/>
            </a:prstGeom>
            <a:noFill/>
            <a:effectLst/>
          </p:spPr>
          <p:txBody>
            <a:bodyPr wrap="square" rtlCol="0">
              <a:spAutoFit/>
            </a:bodyPr>
            <a:lstStyle/>
            <a:p>
              <a:pPr algn="ctr" defTabSz="457200"/>
              <a:r>
                <a:rPr kumimoji="1" lang="en-US" altLang="ja-JP" sz="1600" dirty="0">
                  <a:solidFill>
                    <a:prstClr val="black"/>
                  </a:solidFill>
                  <a:latin typeface="Meiryo UI" panose="020B0604030504040204" pitchFamily="50" charset="-128"/>
                  <a:ea typeface="Meiryo UI" panose="020B0604030504040204" pitchFamily="50" charset="-128"/>
                  <a:cs typeface="メイリオ" pitchFamily="50" charset="-128"/>
                </a:rPr>
                <a:t>One unit for </a:t>
              </a:r>
              <a:r>
                <a:rPr kumimoji="1" lang="en-US" altLang="ja-JP" sz="1600" dirty="0">
                  <a:solidFill>
                    <a:srgbClr val="FF0000"/>
                  </a:solidFill>
                  <a:latin typeface="Meiryo UI" panose="020B0604030504040204" pitchFamily="50" charset="-128"/>
                  <a:ea typeface="Meiryo UI" panose="020B0604030504040204" pitchFamily="50" charset="-128"/>
                  <a:cs typeface="メイリオ" pitchFamily="50" charset="-128"/>
                </a:rPr>
                <a:t>one motor</a:t>
              </a:r>
            </a:p>
          </p:txBody>
        </p:sp>
        <p:sp>
          <p:nvSpPr>
            <p:cNvPr id="96" name="矢印: 右 88">
              <a:extLst>
                <a:ext uri="{FF2B5EF4-FFF2-40B4-BE49-F238E27FC236}">
                  <a16:creationId xmlns:a16="http://schemas.microsoft.com/office/drawing/2014/main" id="{D2B45C39-7CD1-4115-8444-1DBC44FA7DC7}"/>
                </a:ext>
              </a:extLst>
            </p:cNvPr>
            <p:cNvSpPr/>
            <p:nvPr/>
          </p:nvSpPr>
          <p:spPr>
            <a:xfrm>
              <a:off x="8607640" y="5492675"/>
              <a:ext cx="150587" cy="231613"/>
            </a:xfrm>
            <a:prstGeom prst="right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97" name="テキスト ボックス 89">
              <a:extLst>
                <a:ext uri="{FF2B5EF4-FFF2-40B4-BE49-F238E27FC236}">
                  <a16:creationId xmlns:a16="http://schemas.microsoft.com/office/drawing/2014/main" id="{A1D6616A-7BC2-4CF9-9F87-8C03623FD810}"/>
                </a:ext>
              </a:extLst>
            </p:cNvPr>
            <p:cNvSpPr txBox="1"/>
            <p:nvPr/>
          </p:nvSpPr>
          <p:spPr>
            <a:xfrm>
              <a:off x="7813686" y="1772315"/>
              <a:ext cx="1893146" cy="584775"/>
            </a:xfrm>
            <a:prstGeom prst="rect">
              <a:avLst/>
            </a:prstGeom>
            <a:noFill/>
            <a:effectLst/>
          </p:spPr>
          <p:txBody>
            <a:bodyPr wrap="square" rtlCol="0">
              <a:spAutoFit/>
            </a:bodyPr>
            <a:lstStyle/>
            <a:p>
              <a:pPr algn="ctr" defTabSz="457200"/>
              <a:r>
                <a:rPr kumimoji="1" lang="en-US" altLang="ja-JP" sz="1600" dirty="0">
                  <a:solidFill>
                    <a:prstClr val="black"/>
                  </a:solidFill>
                  <a:latin typeface="Meiryo UI" panose="020B0604030504040204" pitchFamily="50" charset="-128"/>
                  <a:ea typeface="Meiryo UI" panose="020B0604030504040204" pitchFamily="50" charset="-128"/>
                  <a:cs typeface="メイリオ" pitchFamily="50" charset="-128"/>
                </a:rPr>
                <a:t>One unit for up to </a:t>
              </a:r>
              <a:r>
                <a:rPr kumimoji="1" lang="en-US" altLang="ja-JP" sz="1600" dirty="0">
                  <a:solidFill>
                    <a:srgbClr val="103DB6"/>
                  </a:solidFill>
                  <a:latin typeface="Meiryo UI" panose="020B0604030504040204" pitchFamily="50" charset="-128"/>
                  <a:ea typeface="Meiryo UI" panose="020B0604030504040204" pitchFamily="50" charset="-128"/>
                  <a:cs typeface="メイリオ" pitchFamily="50" charset="-128"/>
                </a:rPr>
                <a:t>8  motors</a:t>
              </a:r>
            </a:p>
          </p:txBody>
        </p:sp>
        <p:sp>
          <p:nvSpPr>
            <p:cNvPr id="98" name="テキスト ボックス 90">
              <a:extLst>
                <a:ext uri="{FF2B5EF4-FFF2-40B4-BE49-F238E27FC236}">
                  <a16:creationId xmlns:a16="http://schemas.microsoft.com/office/drawing/2014/main" id="{55D60E81-DD9A-4301-B4E3-90388D37F697}"/>
                </a:ext>
              </a:extLst>
            </p:cNvPr>
            <p:cNvSpPr txBox="1"/>
            <p:nvPr/>
          </p:nvSpPr>
          <p:spPr>
            <a:xfrm>
              <a:off x="8318224" y="2561412"/>
              <a:ext cx="377026" cy="369332"/>
            </a:xfrm>
            <a:prstGeom prst="rect">
              <a:avLst/>
            </a:prstGeom>
            <a:noFill/>
            <a:effectLst/>
          </p:spPr>
          <p:txBody>
            <a:bodyPr wrap="none" rtlCol="0">
              <a:spAutoFit/>
            </a:bodyPr>
            <a:lstStyle/>
            <a:p>
              <a:pPr defTabSz="457200"/>
              <a:r>
                <a:rPr kumimoji="1" lang="en-US" altLang="ja-JP" dirty="0">
                  <a:solidFill>
                    <a:prstClr val="black"/>
                  </a:solidFill>
                  <a:latin typeface="Meiryo UI" panose="020B0604030504040204" pitchFamily="50" charset="-128"/>
                  <a:ea typeface="Meiryo UI" panose="020B0604030504040204" pitchFamily="50" charset="-128"/>
                  <a:cs typeface="メイリオ" pitchFamily="50" charset="-128"/>
                </a:rPr>
                <a:t>+</a:t>
              </a:r>
              <a:endParaRPr kumimoji="1" lang="ja-JP" altLang="en-US" dirty="0">
                <a:solidFill>
                  <a:prstClr val="black"/>
                </a:solidFill>
                <a:latin typeface="Meiryo UI" panose="020B0604030504040204" pitchFamily="50" charset="-128"/>
                <a:ea typeface="Meiryo UI" panose="020B0604030504040204" pitchFamily="50" charset="-128"/>
                <a:cs typeface="メイリオ" pitchFamily="50" charset="-128"/>
              </a:endParaRPr>
            </a:p>
          </p:txBody>
        </p:sp>
        <p:pic>
          <p:nvPicPr>
            <p:cNvPr id="99" name="図 91">
              <a:extLst>
                <a:ext uri="{FF2B5EF4-FFF2-40B4-BE49-F238E27FC236}">
                  <a16:creationId xmlns:a16="http://schemas.microsoft.com/office/drawing/2014/main" id="{F1C2BD27-B3AF-443D-98B2-CEB0F886192F}"/>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327987" y="2392907"/>
              <a:ext cx="349758" cy="713232"/>
            </a:xfrm>
            <a:prstGeom prst="rect">
              <a:avLst/>
            </a:prstGeom>
            <a:effectLst/>
          </p:spPr>
        </p:pic>
        <p:sp>
          <p:nvSpPr>
            <p:cNvPr id="100" name="矢印: 右 92">
              <a:extLst>
                <a:ext uri="{FF2B5EF4-FFF2-40B4-BE49-F238E27FC236}">
                  <a16:creationId xmlns:a16="http://schemas.microsoft.com/office/drawing/2014/main" id="{79404F50-0440-4DA2-99D9-EEEFFAAA73A5}"/>
                </a:ext>
              </a:extLst>
            </p:cNvPr>
            <p:cNvSpPr/>
            <p:nvPr/>
          </p:nvSpPr>
          <p:spPr>
            <a:xfrm rot="5400000">
              <a:off x="8716201" y="3182536"/>
              <a:ext cx="150587" cy="231613"/>
            </a:xfrm>
            <a:prstGeom prst="right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01" name="矢印: 右 93">
              <a:extLst>
                <a:ext uri="{FF2B5EF4-FFF2-40B4-BE49-F238E27FC236}">
                  <a16:creationId xmlns:a16="http://schemas.microsoft.com/office/drawing/2014/main" id="{43B30824-CA38-49D1-9A89-C8712E8B0E55}"/>
                </a:ext>
              </a:extLst>
            </p:cNvPr>
            <p:cNvSpPr/>
            <p:nvPr/>
          </p:nvSpPr>
          <p:spPr>
            <a:xfrm rot="5400000">
              <a:off x="9400163" y="3182536"/>
              <a:ext cx="150587" cy="231613"/>
            </a:xfrm>
            <a:prstGeom prst="rightArrow">
              <a:avLst/>
            </a:prstGeom>
            <a:gradFill rotWithShape="1">
              <a:gsLst>
                <a:gs pos="0">
                  <a:srgbClr val="4F81BD">
                    <a:tint val="100000"/>
                    <a:shade val="100000"/>
                    <a:satMod val="130000"/>
                  </a:srgbClr>
                </a:gs>
                <a:gs pos="100000">
                  <a:srgbClr val="4F81BD">
                    <a:tint val="50000"/>
                    <a:shade val="100000"/>
                    <a:satMod val="350000"/>
                  </a:srgbClr>
                </a:gs>
              </a:gsLst>
              <a:lin ang="16200000" scaled="0"/>
            </a:gradFill>
            <a:ln w="9525" cap="flat" cmpd="sng" algn="ctr">
              <a:solidFill>
                <a:srgbClr val="4F81BD">
                  <a:shade val="95000"/>
                  <a:satMod val="10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smtClean="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pic>
          <p:nvPicPr>
            <p:cNvPr id="102" name="Picture 2" descr="C:\Users\025000557\Pictures\モータ.png">
              <a:extLst>
                <a:ext uri="{FF2B5EF4-FFF2-40B4-BE49-F238E27FC236}">
                  <a16:creationId xmlns:a16="http://schemas.microsoft.com/office/drawing/2014/main" id="{62B00E8D-0D5E-417E-B277-4CEB3C56B27C}"/>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8484520" y="3383420"/>
              <a:ext cx="535781" cy="535781"/>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03" name="Picture 2" descr="C:\Users\025000557\Pictures\モータ.png">
              <a:extLst>
                <a:ext uri="{FF2B5EF4-FFF2-40B4-BE49-F238E27FC236}">
                  <a16:creationId xmlns:a16="http://schemas.microsoft.com/office/drawing/2014/main" id="{9F69F9C4-BD98-4626-8F24-8DAC666A3E3B}"/>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9174882" y="3383420"/>
              <a:ext cx="535781" cy="535781"/>
            </a:xfrm>
            <a:prstGeom prst="rect">
              <a:avLst/>
            </a:prstGeom>
            <a:noFill/>
            <a:effectLst/>
            <a:extLst>
              <a:ext uri="{909E8E84-426E-40DD-AFC4-6F175D3DCCD1}">
                <a14:hiddenFill xmlns:a14="http://schemas.microsoft.com/office/drawing/2010/main">
                  <a:solidFill>
                    <a:srgbClr val="FFFFFF"/>
                  </a:solidFill>
                </a14:hiddenFill>
              </a:ext>
            </a:extLst>
          </p:spPr>
        </p:pic>
        <p:sp>
          <p:nvSpPr>
            <p:cNvPr id="104" name="テキスト ボックス 96">
              <a:extLst>
                <a:ext uri="{FF2B5EF4-FFF2-40B4-BE49-F238E27FC236}">
                  <a16:creationId xmlns:a16="http://schemas.microsoft.com/office/drawing/2014/main" id="{1CD2C945-426E-400E-81C9-11B4F2DFB566}"/>
                </a:ext>
              </a:extLst>
            </p:cNvPr>
            <p:cNvSpPr txBox="1"/>
            <p:nvPr/>
          </p:nvSpPr>
          <p:spPr>
            <a:xfrm>
              <a:off x="8948582" y="2641987"/>
              <a:ext cx="425116" cy="276999"/>
            </a:xfrm>
            <a:prstGeom prst="rect">
              <a:avLst/>
            </a:prstGeom>
            <a:noFill/>
            <a:effectLst/>
          </p:spPr>
          <p:txBody>
            <a:bodyPr wrap="none" rtlCol="0">
              <a:spAutoFit/>
            </a:bodyPr>
            <a:lstStyle/>
            <a:p>
              <a:pPr defTabSz="457200"/>
              <a:r>
                <a:rPr kumimoji="1" lang="ja-JP" altLang="en-US" sz="1200" dirty="0">
                  <a:solidFill>
                    <a:prstClr val="black"/>
                  </a:solidFill>
                  <a:latin typeface="Meiryo UI" panose="020B0604030504040204" pitchFamily="50" charset="-128"/>
                  <a:ea typeface="Meiryo UI" panose="020B0604030504040204" pitchFamily="50" charset="-128"/>
                  <a:cs typeface="メイリオ" pitchFamily="50" charset="-128"/>
                </a:rPr>
                <a:t>・・・</a:t>
              </a:r>
            </a:p>
          </p:txBody>
        </p:sp>
        <p:sp>
          <p:nvSpPr>
            <p:cNvPr id="105" name="正方形/長方形 97">
              <a:extLst>
                <a:ext uri="{FF2B5EF4-FFF2-40B4-BE49-F238E27FC236}">
                  <a16:creationId xmlns:a16="http://schemas.microsoft.com/office/drawing/2014/main" id="{5F1F1D04-32F8-4418-B4A5-E0CAD4CC3B7A}"/>
                </a:ext>
              </a:extLst>
            </p:cNvPr>
            <p:cNvSpPr/>
            <p:nvPr/>
          </p:nvSpPr>
          <p:spPr>
            <a:xfrm>
              <a:off x="1048773" y="1166463"/>
              <a:ext cx="1080000" cy="478656"/>
            </a:xfrm>
            <a:prstGeom prst="rect">
              <a:avLst/>
            </a:prstGeom>
            <a:noFill/>
            <a:ln w="19050" cap="flat" cmpd="sng" algn="ctr">
              <a:solidFill>
                <a:srgbClr val="002060"/>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1400" b="0"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6" name="正方形/長方形 98">
              <a:extLst>
                <a:ext uri="{FF2B5EF4-FFF2-40B4-BE49-F238E27FC236}">
                  <a16:creationId xmlns:a16="http://schemas.microsoft.com/office/drawing/2014/main" id="{BA4D8127-539D-4888-B90C-451D32619C30}"/>
                </a:ext>
              </a:extLst>
            </p:cNvPr>
            <p:cNvSpPr/>
            <p:nvPr/>
          </p:nvSpPr>
          <p:spPr>
            <a:xfrm>
              <a:off x="1048773" y="1645340"/>
              <a:ext cx="1080000" cy="2412000"/>
            </a:xfrm>
            <a:prstGeom prst="rect">
              <a:avLst/>
            </a:prstGeom>
            <a:noFill/>
            <a:ln w="19050" cap="flat" cmpd="sng" algn="ctr">
              <a:solidFill>
                <a:srgbClr val="002060"/>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20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7" name="正方形/長方形 99">
              <a:extLst>
                <a:ext uri="{FF2B5EF4-FFF2-40B4-BE49-F238E27FC236}">
                  <a16:creationId xmlns:a16="http://schemas.microsoft.com/office/drawing/2014/main" id="{27576C76-C1BF-4004-8869-B43B67160B12}"/>
                </a:ext>
              </a:extLst>
            </p:cNvPr>
            <p:cNvSpPr/>
            <p:nvPr/>
          </p:nvSpPr>
          <p:spPr>
            <a:xfrm>
              <a:off x="1048773" y="4057340"/>
              <a:ext cx="1080000" cy="2412000"/>
            </a:xfrm>
            <a:prstGeom prst="rect">
              <a:avLst/>
            </a:prstGeom>
            <a:noFill/>
            <a:ln w="19050" cap="flat" cmpd="sng" algn="ctr">
              <a:solidFill>
                <a:srgbClr val="002060"/>
              </a:solidFill>
              <a:prstDash val="solid"/>
            </a:ln>
            <a:effectLst/>
          </p:spPr>
          <p:txBody>
            <a:bodyPr rtlCol="0" anchor="ctr"/>
            <a:lstStyle/>
            <a:p>
              <a:pPr marL="0" marR="0" lvl="0" indent="0" algn="ctr" defTabSz="457200" eaLnBrk="1" fontAlgn="base" latinLnBrk="0" hangingPunct="1">
                <a:lnSpc>
                  <a:spcPct val="100000"/>
                </a:lnSpc>
                <a:spcBef>
                  <a:spcPct val="0"/>
                </a:spcBef>
                <a:spcAft>
                  <a:spcPct val="0"/>
                </a:spcAft>
                <a:buClrTx/>
                <a:buSzTx/>
                <a:buFontTx/>
                <a:buNone/>
                <a:tabLst/>
                <a:defRPr/>
              </a:pPr>
              <a:endParaRPr kumimoji="1" lang="ja-JP" altLang="en-US" sz="2000" b="1" i="0" u="none" strike="noStrike" kern="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08" name="テキスト ボックス 100">
              <a:extLst>
                <a:ext uri="{FF2B5EF4-FFF2-40B4-BE49-F238E27FC236}">
                  <a16:creationId xmlns:a16="http://schemas.microsoft.com/office/drawing/2014/main" id="{75E7A019-077B-43BA-916D-C0649B3F227E}"/>
                </a:ext>
              </a:extLst>
            </p:cNvPr>
            <p:cNvSpPr txBox="1"/>
            <p:nvPr/>
          </p:nvSpPr>
          <p:spPr>
            <a:xfrm>
              <a:off x="1041898" y="1230499"/>
              <a:ext cx="1097917" cy="307777"/>
            </a:xfrm>
            <a:prstGeom prst="rect">
              <a:avLst/>
            </a:prstGeom>
            <a:noFill/>
            <a:effectLst/>
          </p:spPr>
          <p:txBody>
            <a:bodyPr wrap="square" rtlCol="0">
              <a:spAutoFit/>
            </a:bodyPr>
            <a:lstStyle/>
            <a:p>
              <a:pPr defTabSz="457200"/>
              <a:r>
                <a:rPr kumimoji="1" lang="en-US" altLang="ja-JP" sz="1400" dirty="0">
                  <a:solidFill>
                    <a:prstClr val="black"/>
                  </a:solidFill>
                  <a:latin typeface="Meiryo UI" panose="020B0604030504040204" pitchFamily="50" charset="-128"/>
                  <a:ea typeface="Meiryo UI" panose="020B0604030504040204" pitchFamily="50" charset="-128"/>
                  <a:cs typeface="メイリオ" pitchFamily="50" charset="-128"/>
                </a:rPr>
                <a:t>Interface</a:t>
              </a:r>
            </a:p>
          </p:txBody>
        </p:sp>
        <p:sp>
          <p:nvSpPr>
            <p:cNvPr id="109" name="テキスト ボックス 101">
              <a:extLst>
                <a:ext uri="{FF2B5EF4-FFF2-40B4-BE49-F238E27FC236}">
                  <a16:creationId xmlns:a16="http://schemas.microsoft.com/office/drawing/2014/main" id="{AC606A5D-7C6E-4317-813B-7D04AF9F7BE5}"/>
                </a:ext>
              </a:extLst>
            </p:cNvPr>
            <p:cNvSpPr txBox="1"/>
            <p:nvPr/>
          </p:nvSpPr>
          <p:spPr>
            <a:xfrm>
              <a:off x="1457214" y="5614967"/>
              <a:ext cx="665324" cy="276999"/>
            </a:xfrm>
            <a:prstGeom prst="rect">
              <a:avLst/>
            </a:prstGeom>
            <a:noFill/>
            <a:effectLst/>
          </p:spPr>
          <p:txBody>
            <a:bodyPr wrap="square" rtlCol="0">
              <a:spAutoFit/>
            </a:bodyPr>
            <a:lstStyle/>
            <a:p>
              <a:pPr defTabSz="457200"/>
              <a:r>
                <a:rPr kumimoji="1" lang="en-US" altLang="ja-JP" sz="1200" dirty="0">
                  <a:solidFill>
                    <a:prstClr val="black"/>
                  </a:solidFill>
                  <a:latin typeface="Meiryo UI" panose="020B0604030504040204" pitchFamily="50" charset="-128"/>
                  <a:ea typeface="Meiryo UI" panose="020B0604030504040204" pitchFamily="50" charset="-128"/>
                  <a:cs typeface="メイリオ" pitchFamily="50" charset="-128"/>
                </a:rPr>
                <a:t>(TCP)</a:t>
              </a:r>
            </a:p>
          </p:txBody>
        </p:sp>
        <p:sp>
          <p:nvSpPr>
            <p:cNvPr id="110" name="テキスト ボックス 102">
              <a:extLst>
                <a:ext uri="{FF2B5EF4-FFF2-40B4-BE49-F238E27FC236}">
                  <a16:creationId xmlns:a16="http://schemas.microsoft.com/office/drawing/2014/main" id="{944131EA-7464-4766-9869-71D75DA17A78}"/>
                </a:ext>
              </a:extLst>
            </p:cNvPr>
            <p:cNvSpPr txBox="1"/>
            <p:nvPr/>
          </p:nvSpPr>
          <p:spPr>
            <a:xfrm>
              <a:off x="1119508" y="2225583"/>
              <a:ext cx="956385" cy="307777"/>
            </a:xfrm>
            <a:prstGeom prst="rect">
              <a:avLst/>
            </a:prstGeom>
            <a:noFill/>
            <a:effectLst/>
          </p:spPr>
          <p:txBody>
            <a:bodyPr wrap="square" rtlCol="0">
              <a:spAutoFit/>
            </a:bodyPr>
            <a:lstStyle/>
            <a:p>
              <a:pPr defTabSz="457200"/>
              <a:r>
                <a:rPr kumimoji="1" lang="en-US" altLang="ja-JP" sz="1400" b="1" dirty="0">
                  <a:solidFill>
                    <a:prstClr val="black"/>
                  </a:solidFill>
                  <a:latin typeface="Meiryo UI" panose="020B0604030504040204" pitchFamily="50" charset="-128"/>
                  <a:ea typeface="Meiryo UI" panose="020B0604030504040204" pitchFamily="50" charset="-128"/>
                  <a:cs typeface="メイリオ" pitchFamily="50" charset="-128"/>
                </a:rPr>
                <a:t>RS-485</a:t>
              </a:r>
            </a:p>
          </p:txBody>
        </p:sp>
        <p:pic>
          <p:nvPicPr>
            <p:cNvPr id="111" name="図 3" descr="挿絵, 抽象 が含まれている画像&#10;&#10;自動的に生成された説明">
              <a:extLst>
                <a:ext uri="{FF2B5EF4-FFF2-40B4-BE49-F238E27FC236}">
                  <a16:creationId xmlns:a16="http://schemas.microsoft.com/office/drawing/2014/main" id="{B4CC9CB4-96D4-4F69-ACE3-10F260C5F58E}"/>
                </a:ext>
              </a:extLst>
            </p:cNvPr>
            <p:cNvPicPr>
              <a:picLocks noChangeAspect="1"/>
            </p:cNvPicPr>
            <p:nvPr/>
          </p:nvPicPr>
          <p:blipFill>
            <a:blip r:embed="rId17" cstate="screen">
              <a:extLst>
                <a:ext uri="{BEBA8EAE-BF5A-486C-A8C5-ECC9F3942E4B}">
                  <a14:imgProps xmlns:a14="http://schemas.microsoft.com/office/drawing/2010/main">
                    <a14:imgLayer r:embed="rId18">
                      <a14:imgEffect>
                        <a14:backgroundRemoval t="9948" b="90576" l="3889" r="95000">
                          <a14:foregroundMark x1="21111" y1="51309" x2="21111" y2="51309"/>
                          <a14:foregroundMark x1="17778" y1="46597" x2="17778" y2="46597"/>
                          <a14:foregroundMark x1="17778" y1="49215" x2="17778" y2="49215"/>
                          <a14:foregroundMark x1="21667" y1="52356" x2="21667" y2="52356"/>
                          <a14:foregroundMark x1="25000" y1="89529" x2="25000" y2="89529"/>
                          <a14:foregroundMark x1="17778" y1="89005" x2="17778" y2="89005"/>
                          <a14:foregroundMark x1="16667" y1="89529" x2="16667" y2="89529"/>
                          <a14:foregroundMark x1="76111" y1="89529" x2="76111" y2="89529"/>
                          <a14:foregroundMark x1="76667" y1="90576" x2="76667" y2="90576"/>
                          <a14:foregroundMark x1="4444" y1="75393" x2="4444" y2="75393"/>
                          <a14:foregroundMark x1="95000" y1="76440" x2="95000" y2="76440"/>
                        </a14:backgroundRemoval>
                      </a14:imgEffect>
                    </a14:imgLayer>
                  </a14:imgProps>
                </a:ext>
                <a:ext uri="{28A0092B-C50C-407E-A947-70E740481C1C}">
                  <a14:useLocalDpi xmlns:a14="http://schemas.microsoft.com/office/drawing/2010/main"/>
                </a:ext>
              </a:extLst>
            </a:blip>
            <a:stretch>
              <a:fillRect/>
            </a:stretch>
          </p:blipFill>
          <p:spPr>
            <a:xfrm>
              <a:off x="7350225" y="2059718"/>
              <a:ext cx="171450" cy="181928"/>
            </a:xfrm>
            <a:prstGeom prst="rect">
              <a:avLst/>
            </a:prstGeom>
          </p:spPr>
        </p:pic>
        <p:pic>
          <p:nvPicPr>
            <p:cNvPr id="112" name="図 103" descr="挿絵, 抽象 が含まれている画像&#10;&#10;自動的に生成された説明">
              <a:extLst>
                <a:ext uri="{FF2B5EF4-FFF2-40B4-BE49-F238E27FC236}">
                  <a16:creationId xmlns:a16="http://schemas.microsoft.com/office/drawing/2014/main" id="{33AB0E4C-AD63-4C6F-AB9A-CB2AED194F86}"/>
                </a:ext>
              </a:extLst>
            </p:cNvPr>
            <p:cNvPicPr>
              <a:picLocks noChangeAspect="1"/>
            </p:cNvPicPr>
            <p:nvPr/>
          </p:nvPicPr>
          <p:blipFill>
            <a:blip r:embed="rId19" cstate="screen">
              <a:extLst>
                <a:ext uri="{BEBA8EAE-BF5A-486C-A8C5-ECC9F3942E4B}">
                  <a14:imgProps xmlns:a14="http://schemas.microsoft.com/office/drawing/2010/main">
                    <a14:imgLayer r:embed="rId20">
                      <a14:imgEffect>
                        <a14:backgroundRemoval t="9948" b="90576" l="3889" r="95000">
                          <a14:foregroundMark x1="21111" y1="51309" x2="21111" y2="51309"/>
                          <a14:foregroundMark x1="17778" y1="46597" x2="17778" y2="46597"/>
                          <a14:foregroundMark x1="17778" y1="49215" x2="17778" y2="49215"/>
                          <a14:foregroundMark x1="21667" y1="52356" x2="21667" y2="52356"/>
                          <a14:foregroundMark x1="25000" y1="89529" x2="25000" y2="89529"/>
                          <a14:foregroundMark x1="17778" y1="89005" x2="17778" y2="89005"/>
                          <a14:foregroundMark x1="16667" y1="89529" x2="16667" y2="89529"/>
                          <a14:foregroundMark x1="76111" y1="89529" x2="76111" y2="89529"/>
                          <a14:foregroundMark x1="76667" y1="90576" x2="76667" y2="90576"/>
                          <a14:foregroundMark x1="4444" y1="75393" x2="4444" y2="75393"/>
                          <a14:foregroundMark x1="95000" y1="76440" x2="95000" y2="76440"/>
                        </a14:backgroundRemoval>
                      </a14:imgEffect>
                    </a14:imgLayer>
                  </a14:imgProps>
                </a:ext>
                <a:ext uri="{28A0092B-C50C-407E-A947-70E740481C1C}">
                  <a14:useLocalDpi xmlns:a14="http://schemas.microsoft.com/office/drawing/2010/main"/>
                </a:ext>
              </a:extLst>
            </a:blip>
            <a:stretch>
              <a:fillRect/>
            </a:stretch>
          </p:blipFill>
          <p:spPr>
            <a:xfrm>
              <a:off x="7426424" y="4443689"/>
              <a:ext cx="137160" cy="145542"/>
            </a:xfrm>
            <a:prstGeom prst="rect">
              <a:avLst/>
            </a:prstGeom>
          </p:spPr>
        </p:pic>
      </p:grpSp>
    </p:spTree>
    <p:extLst>
      <p:ext uri="{BB962C8B-B14F-4D97-AF65-F5344CB8AC3E}">
        <p14:creationId xmlns:p14="http://schemas.microsoft.com/office/powerpoint/2010/main" val="8404255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800639" y="4232894"/>
            <a:ext cx="11182024" cy="722313"/>
          </a:xfrm>
        </p:spPr>
        <p:txBody>
          <a:bodyPr vert="horz" lIns="91429" tIns="45715" rIns="91429" bIns="45715" rtlCol="0" anchor="t">
            <a:noAutofit/>
          </a:bodyPr>
          <a:lstStyle/>
          <a:p>
            <a:r>
              <a:rPr lang="en-US" sz="3550" dirty="0">
                <a:latin typeface="Calibri"/>
                <a:cs typeface="Calibri"/>
              </a:rPr>
              <a:t>Complete Line of options for your Predictive Maintenance </a:t>
            </a:r>
            <a:r>
              <a:rPr lang="en-US" sz="3550" dirty="0">
                <a:latin typeface="Calibri"/>
                <a:cs typeface="Calibri"/>
              </a:rPr>
              <a:t>n</a:t>
            </a:r>
            <a:r>
              <a:rPr lang="en-US" sz="3550" dirty="0" smtClean="0">
                <a:latin typeface="Calibri"/>
                <a:cs typeface="Calibri"/>
              </a:rPr>
              <a:t>eeds</a:t>
            </a:r>
            <a:endParaRPr lang="en-US" sz="3550" dirty="0">
              <a:cs typeface="Calibri"/>
            </a:endParaRPr>
          </a:p>
          <a:p>
            <a:endParaRPr lang="en-US" dirty="0"/>
          </a:p>
        </p:txBody>
      </p:sp>
      <p:pic>
        <p:nvPicPr>
          <p:cNvPr id="7" name="Picture Placeholder 8">
            <a:extLst>
              <a:ext uri="{FF2B5EF4-FFF2-40B4-BE49-F238E27FC236}">
                <a16:creationId xmlns:a16="http://schemas.microsoft.com/office/drawing/2014/main" id="{54912328-3C08-C642-8C67-79572C90DD17}"/>
              </a:ext>
            </a:extLst>
          </p:cNvPr>
          <p:cNvPicPr>
            <a:picLocks noGrp="1" noChangeAspect="1"/>
          </p:cNvPicPr>
          <p:nvPr>
            <p:ph type="pic" sz="quarter" idx="22"/>
          </p:nvPr>
        </p:nvPicPr>
        <p:blipFill rotWithShape="1">
          <a:blip r:embed="rId3">
            <a:extLst>
              <a:ext uri="{28A0092B-C50C-407E-A947-70E740481C1C}">
                <a14:useLocalDpi xmlns:a14="http://schemas.microsoft.com/office/drawing/2010/main" val="0"/>
              </a:ext>
            </a:extLst>
          </a:blip>
          <a:srcRect l="-108" t="54309" r="108" b="23499"/>
          <a:stretch/>
        </p:blipFill>
        <p:spPr>
          <a:xfrm>
            <a:off x="0" y="893"/>
            <a:ext cx="12194919" cy="3610939"/>
          </a:xfrm>
        </p:spPr>
      </p:pic>
      <p:pic>
        <p:nvPicPr>
          <p:cNvPr id="8" name="図 28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3156" y="65135"/>
            <a:ext cx="1609561" cy="231052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3170" y="2234479"/>
            <a:ext cx="849919" cy="1338621"/>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38248" y="209987"/>
            <a:ext cx="1540347" cy="2310521"/>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75346" y="1998814"/>
            <a:ext cx="795373" cy="1708244"/>
          </a:xfrm>
          <a:prstGeom prst="rect">
            <a:avLst/>
          </a:prstGeom>
        </p:spPr>
      </p:pic>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9796" y="473294"/>
            <a:ext cx="1396509" cy="2199501"/>
          </a:xfrm>
          <a:prstGeom prst="rect">
            <a:avLst/>
          </a:prstGeom>
        </p:spPr>
      </p:pic>
      <p:pic>
        <p:nvPicPr>
          <p:cNvPr id="5" name="Picture 4"/>
          <p:cNvPicPr>
            <a:picLocks noChangeAspect="1"/>
          </p:cNvPicPr>
          <p:nvPr/>
        </p:nvPicPr>
        <p:blipFill>
          <a:blip r:embed="rId9">
            <a:extLst>
              <a:ext uri="{BEBA8EAE-BF5A-486C-A8C5-ECC9F3942E4B}">
                <a14:imgProps xmlns:a14="http://schemas.microsoft.com/office/drawing/2010/main">
                  <a14:imgLayer r:embed="rId10">
                    <a14:imgEffect>
                      <a14:backgroundRemoval t="6050" b="89680" l="9946" r="89785">
                        <a14:foregroundMark x1="44086" y1="22420" x2="48656" y2="19573"/>
                        <a14:foregroundMark x1="41935" y1="63701" x2="49194" y2="60142"/>
                        <a14:foregroundMark x1="72043" y1="86833" x2="79570" y2="85053"/>
                      </a14:backgroundRemoval>
                    </a14:imgEffect>
                  </a14:imgLayer>
                </a14:imgProps>
              </a:ext>
            </a:extLst>
          </a:blip>
          <a:stretch>
            <a:fillRect/>
          </a:stretch>
        </p:blipFill>
        <p:spPr>
          <a:xfrm>
            <a:off x="5618713" y="2060848"/>
            <a:ext cx="2097201" cy="1584176"/>
          </a:xfrm>
          <a:prstGeom prst="rect">
            <a:avLst/>
          </a:prstGeom>
        </p:spPr>
      </p:pic>
      <p:pic>
        <p:nvPicPr>
          <p:cNvPr id="6" name="Picture 5"/>
          <p:cNvPicPr>
            <a:picLocks noChangeAspect="1"/>
          </p:cNvPicPr>
          <p:nvPr/>
        </p:nvPicPr>
        <p:blipFill>
          <a:blip r:embed="rId11">
            <a:extLst>
              <a:ext uri="{BEBA8EAE-BF5A-486C-A8C5-ECC9F3942E4B}">
                <a14:imgProps xmlns:a14="http://schemas.microsoft.com/office/drawing/2010/main">
                  <a14:imgLayer r:embed="rId12">
                    <a14:imgEffect>
                      <a14:backgroundRemoval t="10000" b="90000" l="5676" r="97838"/>
                    </a14:imgEffect>
                  </a14:imgLayer>
                </a14:imgProps>
              </a:ext>
            </a:extLst>
          </a:blip>
          <a:stretch>
            <a:fillRect/>
          </a:stretch>
        </p:blipFill>
        <p:spPr>
          <a:xfrm>
            <a:off x="3242041" y="2573724"/>
            <a:ext cx="2158044" cy="1049859"/>
          </a:xfrm>
          <a:prstGeom prst="rect">
            <a:avLst/>
          </a:prstGeom>
        </p:spPr>
      </p:pic>
      <p:pic>
        <p:nvPicPr>
          <p:cNvPr id="9" name="Picture 8"/>
          <p:cNvPicPr>
            <a:picLocks noChangeAspect="1"/>
          </p:cNvPicPr>
          <p:nvPr/>
        </p:nvPicPr>
        <p:blipFill>
          <a:blip r:embed="rId13">
            <a:extLst>
              <a:ext uri="{BEBA8EAE-BF5A-486C-A8C5-ECC9F3942E4B}">
                <a14:imgProps xmlns:a14="http://schemas.microsoft.com/office/drawing/2010/main">
                  <a14:imgLayer r:embed="rId14">
                    <a14:imgEffect>
                      <a14:backgroundRemoval t="0" b="100000" l="521" r="100000">
                        <a14:foregroundMark x1="65885" y1="4021" x2="68750" y2="10140"/>
                        <a14:foregroundMark x1="78906" y1="8042" x2="74740" y2="2622"/>
                      </a14:backgroundRemoval>
                    </a14:imgEffect>
                  </a14:imgLayer>
                </a14:imgProps>
              </a:ext>
            </a:extLst>
          </a:blip>
          <a:stretch>
            <a:fillRect/>
          </a:stretch>
        </p:blipFill>
        <p:spPr>
          <a:xfrm>
            <a:off x="4725301" y="188640"/>
            <a:ext cx="1574572" cy="2345456"/>
          </a:xfrm>
          <a:prstGeom prst="rect">
            <a:avLst/>
          </a:prstGeom>
        </p:spPr>
      </p:pic>
      <p:pic>
        <p:nvPicPr>
          <p:cNvPr id="13" name="Picture 1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144957" y="65135"/>
            <a:ext cx="2617311" cy="2501579"/>
          </a:xfrm>
          <a:prstGeom prst="rect">
            <a:avLst/>
          </a:prstGeom>
        </p:spPr>
      </p:pic>
    </p:spTree>
    <p:extLst>
      <p:ext uri="{BB962C8B-B14F-4D97-AF65-F5344CB8AC3E}">
        <p14:creationId xmlns:p14="http://schemas.microsoft.com/office/powerpoint/2010/main" val="9124608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Placeholder 24"/>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76" b="76"/>
          <a:stretch>
            <a:fillRect/>
          </a:stretch>
        </p:blipFill>
        <p:spPr/>
      </p:pic>
      <p:sp>
        <p:nvSpPr>
          <p:cNvPr id="15" name="Text Placeholder 14"/>
          <p:cNvSpPr>
            <a:spLocks noGrp="1"/>
          </p:cNvSpPr>
          <p:nvPr>
            <p:ph type="body" sz="quarter" idx="17"/>
          </p:nvPr>
        </p:nvSpPr>
        <p:spPr/>
        <p:txBody>
          <a:bodyPr/>
          <a:lstStyle/>
          <a:p>
            <a:r>
              <a:rPr lang="en-US"/>
              <a:t>What is Predictive Maintenance?</a:t>
            </a:r>
          </a:p>
        </p:txBody>
      </p:sp>
      <p:sp>
        <p:nvSpPr>
          <p:cNvPr id="16" name="Text Placeholder 15"/>
          <p:cNvSpPr>
            <a:spLocks noGrp="1"/>
          </p:cNvSpPr>
          <p:nvPr>
            <p:ph type="body" sz="quarter" idx="18"/>
          </p:nvPr>
        </p:nvSpPr>
        <p:spPr>
          <a:xfrm>
            <a:off x="3408361" y="1340768"/>
            <a:ext cx="7846556" cy="1006983"/>
          </a:xfrm>
        </p:spPr>
        <p:txBody>
          <a:bodyPr>
            <a:normAutofit fontScale="62500" lnSpcReduction="20000"/>
          </a:bodyPr>
          <a:lstStyle/>
          <a:p>
            <a:r>
              <a:rPr lang="en-US" sz="3199" b="1"/>
              <a:t>Predictive maintenance </a:t>
            </a:r>
            <a:r>
              <a:rPr lang="en-US"/>
              <a:t>(</a:t>
            </a:r>
            <a:r>
              <a:rPr lang="en-US" err="1"/>
              <a:t>PdM</a:t>
            </a:r>
            <a:r>
              <a:rPr lang="en-US"/>
              <a:t>) is a condition-based maintenance strategy that remotely monitors the condition of equipment using </a:t>
            </a:r>
            <a:r>
              <a:rPr lang="en-US" err="1"/>
              <a:t>IoT</a:t>
            </a:r>
            <a:r>
              <a:rPr lang="en-US"/>
              <a:t> sensor devices. The </a:t>
            </a:r>
            <a:r>
              <a:rPr lang="en-US" err="1"/>
              <a:t>IoT</a:t>
            </a:r>
            <a:r>
              <a:rPr lang="en-US"/>
              <a:t> sensors supply real-time data of equipment and analytics are performed to predict when the equipment requires maintenance.</a:t>
            </a:r>
          </a:p>
          <a:p>
            <a:endParaRPr lang="en-US"/>
          </a:p>
        </p:txBody>
      </p:sp>
      <p:sp>
        <p:nvSpPr>
          <p:cNvPr id="18" name="Rectangle 17"/>
          <p:cNvSpPr/>
          <p:nvPr/>
        </p:nvSpPr>
        <p:spPr>
          <a:xfrm>
            <a:off x="9128859" y="2794704"/>
            <a:ext cx="2876275" cy="3563333"/>
          </a:xfrm>
          <a:prstGeom prst="rect">
            <a:avLst/>
          </a:prstGeom>
          <a:solidFill>
            <a:srgbClr val="004875"/>
          </a:solidFill>
          <a:ln w="57150">
            <a:solidFill>
              <a:srgbClr val="00B050"/>
            </a:solidFill>
          </a:ln>
        </p:spPr>
        <p:txBody>
          <a:bodyPr vert="horz" lIns="91381" tIns="45691" rIns="91381" bIns="45691" rtlCol="0" anchor="ctr">
            <a:noAutofit/>
          </a:bodyPr>
          <a:lstStyle/>
          <a:p>
            <a:pPr algn="ctr" defTabSz="514196">
              <a:spcAft>
                <a:spcPts val="450"/>
              </a:spcAft>
              <a:tabLst>
                <a:tab pos="342797" algn="l"/>
                <a:tab pos="685594" algn="l"/>
                <a:tab pos="1028391" algn="l"/>
                <a:tab pos="1371189" algn="l"/>
              </a:tabLst>
            </a:pPr>
            <a:endParaRPr lang="en-US" sz="1200" b="1">
              <a:solidFill>
                <a:schemeClr val="accent1">
                  <a:lumMod val="20000"/>
                  <a:lumOff val="80000"/>
                </a:schemeClr>
              </a:solidFill>
              <a:latin typeface="Calibri" panose="020F0502020204030204" pitchFamily="34" charset="0"/>
            </a:endParaRPr>
          </a:p>
          <a:p>
            <a:pPr algn="ctr" defTabSz="514196">
              <a:spcAft>
                <a:spcPts val="450"/>
              </a:spcAft>
              <a:tabLst>
                <a:tab pos="342797" algn="l"/>
                <a:tab pos="685594" algn="l"/>
                <a:tab pos="1028391" algn="l"/>
                <a:tab pos="1371189" algn="l"/>
              </a:tabLst>
            </a:pPr>
            <a:endParaRPr lang="en-US" sz="1200" b="1">
              <a:solidFill>
                <a:schemeClr val="accent1">
                  <a:lumMod val="20000"/>
                  <a:lumOff val="80000"/>
                </a:schemeClr>
              </a:solidFill>
              <a:latin typeface="Calibri" panose="020F0502020204030204" pitchFamily="34" charset="0"/>
            </a:endParaRPr>
          </a:p>
          <a:p>
            <a:pPr algn="ctr" defTabSz="514196">
              <a:spcAft>
                <a:spcPts val="450"/>
              </a:spcAft>
              <a:tabLst>
                <a:tab pos="342797" algn="l"/>
                <a:tab pos="685594" algn="l"/>
                <a:tab pos="1028391" algn="l"/>
                <a:tab pos="1371189" algn="l"/>
              </a:tabLst>
            </a:pPr>
            <a:endParaRPr lang="en-US" sz="1200" b="1">
              <a:solidFill>
                <a:schemeClr val="accent1">
                  <a:lumMod val="20000"/>
                  <a:lumOff val="80000"/>
                </a:schemeClr>
              </a:solidFill>
              <a:latin typeface="Calibri" panose="020F0502020204030204" pitchFamily="34" charset="0"/>
            </a:endParaRPr>
          </a:p>
          <a:p>
            <a:pPr algn="ctr" defTabSz="514196">
              <a:spcAft>
                <a:spcPts val="450"/>
              </a:spcAft>
              <a:tabLst>
                <a:tab pos="342797" algn="l"/>
                <a:tab pos="685594" algn="l"/>
                <a:tab pos="1028391" algn="l"/>
                <a:tab pos="1371189" algn="l"/>
              </a:tabLst>
            </a:pPr>
            <a:endParaRPr lang="en-US" sz="1200" b="1">
              <a:solidFill>
                <a:schemeClr val="accent1">
                  <a:lumMod val="20000"/>
                  <a:lumOff val="80000"/>
                </a:schemeClr>
              </a:solidFill>
              <a:latin typeface="Calibri" panose="020F0502020204030204" pitchFamily="34" charset="0"/>
            </a:endParaRPr>
          </a:p>
          <a:p>
            <a:pPr algn="ctr" defTabSz="514196">
              <a:spcAft>
                <a:spcPts val="450"/>
              </a:spcAft>
              <a:tabLst>
                <a:tab pos="342797" algn="l"/>
                <a:tab pos="685594" algn="l"/>
                <a:tab pos="1028391" algn="l"/>
                <a:tab pos="1371189" algn="l"/>
              </a:tabLst>
            </a:pPr>
            <a:endParaRPr lang="en-US" sz="1200" b="1">
              <a:solidFill>
                <a:schemeClr val="accent1">
                  <a:lumMod val="20000"/>
                  <a:lumOff val="80000"/>
                </a:schemeClr>
              </a:solidFill>
              <a:latin typeface="Calibri" panose="020F0502020204030204" pitchFamily="34" charset="0"/>
            </a:endParaRPr>
          </a:p>
          <a:p>
            <a:pPr algn="ctr" defTabSz="514196">
              <a:spcAft>
                <a:spcPts val="450"/>
              </a:spcAft>
              <a:tabLst>
                <a:tab pos="342797" algn="l"/>
                <a:tab pos="685594" algn="l"/>
                <a:tab pos="1028391" algn="l"/>
                <a:tab pos="1371189" algn="l"/>
              </a:tabLst>
            </a:pPr>
            <a:endParaRPr lang="en-US" sz="1200" b="1">
              <a:solidFill>
                <a:schemeClr val="accent1">
                  <a:lumMod val="20000"/>
                  <a:lumOff val="80000"/>
                </a:schemeClr>
              </a:solidFill>
              <a:latin typeface="Calibri" panose="020F0502020204030204" pitchFamily="34" charset="0"/>
            </a:endParaRPr>
          </a:p>
          <a:p>
            <a:pPr algn="ctr" defTabSz="514196">
              <a:spcAft>
                <a:spcPts val="450"/>
              </a:spcAft>
              <a:tabLst>
                <a:tab pos="342797" algn="l"/>
                <a:tab pos="685594" algn="l"/>
                <a:tab pos="1028391" algn="l"/>
                <a:tab pos="1371189" algn="l"/>
              </a:tabLst>
            </a:pPr>
            <a:endParaRPr lang="en-US" sz="1200" b="1">
              <a:solidFill>
                <a:schemeClr val="accent1">
                  <a:lumMod val="20000"/>
                  <a:lumOff val="80000"/>
                </a:schemeClr>
              </a:solidFill>
              <a:latin typeface="Calibri" panose="020F0502020204030204" pitchFamily="34" charset="0"/>
            </a:endParaRPr>
          </a:p>
          <a:p>
            <a:pPr algn="ctr" defTabSz="514196">
              <a:spcAft>
                <a:spcPts val="450"/>
              </a:spcAft>
              <a:tabLst>
                <a:tab pos="342797" algn="l"/>
                <a:tab pos="685594" algn="l"/>
                <a:tab pos="1028391" algn="l"/>
                <a:tab pos="1371189" algn="l"/>
              </a:tabLst>
            </a:pPr>
            <a:endParaRPr lang="en-US" sz="1200" b="1">
              <a:solidFill>
                <a:schemeClr val="accent1">
                  <a:lumMod val="20000"/>
                  <a:lumOff val="80000"/>
                </a:schemeClr>
              </a:solidFill>
              <a:latin typeface="Calibri" panose="020F0502020204030204" pitchFamily="34" charset="0"/>
            </a:endParaRPr>
          </a:p>
          <a:p>
            <a:pPr algn="ctr" defTabSz="514196">
              <a:spcAft>
                <a:spcPts val="450"/>
              </a:spcAft>
              <a:tabLst>
                <a:tab pos="342797" algn="l"/>
                <a:tab pos="685594" algn="l"/>
                <a:tab pos="1028391" algn="l"/>
                <a:tab pos="1371189" algn="l"/>
              </a:tabLst>
            </a:pPr>
            <a:r>
              <a:rPr lang="en-US" sz="1050" b="1">
                <a:solidFill>
                  <a:srgbClr val="FFC000"/>
                </a:solidFill>
                <a:latin typeface="Calibri" panose="020F0502020204030204" pitchFamily="34" charset="0"/>
              </a:rPr>
              <a:t>Predictive Maintenance</a:t>
            </a:r>
          </a:p>
          <a:p>
            <a:pPr algn="ctr" defTabSz="514196">
              <a:spcAft>
                <a:spcPts val="450"/>
              </a:spcAft>
              <a:tabLst>
                <a:tab pos="342797" algn="l"/>
                <a:tab pos="685594" algn="l"/>
                <a:tab pos="1028391" algn="l"/>
                <a:tab pos="1371189" algn="l"/>
              </a:tabLst>
            </a:pPr>
            <a:r>
              <a:rPr lang="en-US" sz="1050" b="1">
                <a:solidFill>
                  <a:srgbClr val="FFC000"/>
                </a:solidFill>
                <a:latin typeface="Calibri" panose="020F0502020204030204" pitchFamily="34" charset="0"/>
              </a:rPr>
              <a:t>(Condition based)</a:t>
            </a:r>
          </a:p>
          <a:p>
            <a:pPr marL="171399" indent="-171399" defTabSz="514196">
              <a:spcAft>
                <a:spcPts val="450"/>
              </a:spcAft>
              <a:buFont typeface="Arial" panose="020B0604020202020204" pitchFamily="34" charset="0"/>
              <a:buChar char="•"/>
              <a:tabLst>
                <a:tab pos="342797" algn="l"/>
                <a:tab pos="685594" algn="l"/>
                <a:tab pos="1028391" algn="l"/>
                <a:tab pos="1371189" algn="l"/>
              </a:tabLst>
            </a:pPr>
            <a:r>
              <a:rPr lang="en-US" sz="1050">
                <a:solidFill>
                  <a:schemeClr val="accent1">
                    <a:lumMod val="20000"/>
                    <a:lumOff val="80000"/>
                  </a:schemeClr>
                </a:solidFill>
                <a:latin typeface="Calibri" panose="020F0502020204030204" pitchFamily="34" charset="0"/>
              </a:rPr>
              <a:t>Continuous monitoring and analyzing of machine conditions</a:t>
            </a:r>
          </a:p>
          <a:p>
            <a:pPr marL="171399" indent="-171399" defTabSz="514196">
              <a:spcAft>
                <a:spcPts val="450"/>
              </a:spcAft>
              <a:buFont typeface="Arial" panose="020B0604020202020204" pitchFamily="34" charset="0"/>
              <a:buChar char="•"/>
              <a:tabLst>
                <a:tab pos="342797" algn="l"/>
                <a:tab pos="685594" algn="l"/>
                <a:tab pos="1028391" algn="l"/>
                <a:tab pos="1371189" algn="l"/>
              </a:tabLst>
            </a:pPr>
            <a:r>
              <a:rPr lang="en-US" sz="1050" b="1" i="1">
                <a:solidFill>
                  <a:schemeClr val="accent1">
                    <a:lumMod val="20000"/>
                    <a:lumOff val="80000"/>
                  </a:schemeClr>
                </a:solidFill>
                <a:latin typeface="Calibri" panose="020F0502020204030204" pitchFamily="34" charset="0"/>
              </a:rPr>
              <a:t>Predicts </a:t>
            </a:r>
            <a:r>
              <a:rPr lang="en-US" sz="1050">
                <a:solidFill>
                  <a:schemeClr val="accent1">
                    <a:lumMod val="20000"/>
                    <a:lumOff val="80000"/>
                  </a:schemeClr>
                </a:solidFill>
                <a:latin typeface="Calibri" panose="020F0502020204030204" pitchFamily="34" charset="0"/>
              </a:rPr>
              <a:t>when equipment needs maintenance and perform maintenance accordingly </a:t>
            </a:r>
          </a:p>
          <a:p>
            <a:pPr marL="171399" indent="-171399" defTabSz="514196">
              <a:spcAft>
                <a:spcPts val="450"/>
              </a:spcAft>
              <a:buFont typeface="Arial" panose="020B0604020202020204" pitchFamily="34" charset="0"/>
              <a:buChar char="•"/>
              <a:tabLst>
                <a:tab pos="342797" algn="l"/>
                <a:tab pos="685594" algn="l"/>
                <a:tab pos="1028391" algn="l"/>
                <a:tab pos="1371189" algn="l"/>
              </a:tabLst>
            </a:pPr>
            <a:r>
              <a:rPr lang="en-US" sz="1050">
                <a:solidFill>
                  <a:schemeClr val="accent1">
                    <a:lumMod val="20000"/>
                    <a:lumOff val="80000"/>
                  </a:schemeClr>
                </a:solidFill>
                <a:latin typeface="Calibri" panose="020F0502020204030204" pitchFamily="34" charset="0"/>
              </a:rPr>
              <a:t>Reduces the need for frequent inspections</a:t>
            </a:r>
          </a:p>
          <a:p>
            <a:pPr marL="171399" indent="-171399" defTabSz="514196">
              <a:spcAft>
                <a:spcPts val="450"/>
              </a:spcAft>
              <a:buFont typeface="Arial" panose="020B0604020202020204" pitchFamily="34" charset="0"/>
              <a:buChar char="•"/>
              <a:tabLst>
                <a:tab pos="342797" algn="l"/>
                <a:tab pos="685594" algn="l"/>
                <a:tab pos="1028391" algn="l"/>
                <a:tab pos="1371189" algn="l"/>
              </a:tabLst>
            </a:pPr>
            <a:r>
              <a:rPr lang="en-US" sz="1050">
                <a:solidFill>
                  <a:schemeClr val="accent1">
                    <a:lumMod val="20000"/>
                    <a:lumOff val="80000"/>
                  </a:schemeClr>
                </a:solidFill>
                <a:latin typeface="Calibri" panose="020F0502020204030204" pitchFamily="34" charset="0"/>
              </a:rPr>
              <a:t>Lower maintenance costs $$ over preventive </a:t>
            </a:r>
          </a:p>
          <a:p>
            <a:pPr defTabSz="514196">
              <a:spcAft>
                <a:spcPts val="450"/>
              </a:spcAft>
              <a:tabLst>
                <a:tab pos="342797" algn="l"/>
                <a:tab pos="685594" algn="l"/>
                <a:tab pos="1028391" algn="l"/>
                <a:tab pos="1371189" algn="l"/>
              </a:tabLst>
            </a:pPr>
            <a:endParaRPr lang="en-US" sz="1600" b="1">
              <a:solidFill>
                <a:schemeClr val="accent1">
                  <a:lumMod val="20000"/>
                  <a:lumOff val="80000"/>
                </a:schemeClr>
              </a:solidFill>
              <a:latin typeface="Calibri" panose="020F0502020204030204" pitchFamily="34" charset="0"/>
            </a:endParaRPr>
          </a:p>
        </p:txBody>
      </p:sp>
      <p:sp>
        <p:nvSpPr>
          <p:cNvPr id="19" name="Rectangle 18"/>
          <p:cNvSpPr/>
          <p:nvPr/>
        </p:nvSpPr>
        <p:spPr>
          <a:xfrm>
            <a:off x="6088826" y="2782068"/>
            <a:ext cx="2885906" cy="3583499"/>
          </a:xfrm>
          <a:prstGeom prst="rect">
            <a:avLst/>
          </a:prstGeom>
          <a:solidFill>
            <a:srgbClr val="004875"/>
          </a:solidFill>
          <a:ln>
            <a:noFill/>
          </a:ln>
        </p:spPr>
        <p:txBody>
          <a:bodyPr vert="horz" lIns="91381" tIns="45691" rIns="91381" bIns="45691" rtlCol="0" anchor="ctr">
            <a:noAutofit/>
          </a:bodyPr>
          <a:lstStyle/>
          <a:p>
            <a:pPr algn="ctr" defTabSz="514196">
              <a:spcAft>
                <a:spcPts val="450"/>
              </a:spcAft>
              <a:tabLst>
                <a:tab pos="342797" algn="l"/>
                <a:tab pos="685594" algn="l"/>
                <a:tab pos="1028391" algn="l"/>
                <a:tab pos="1371189" algn="l"/>
              </a:tabLst>
            </a:pPr>
            <a:endParaRPr lang="en-US" sz="1200" b="1">
              <a:solidFill>
                <a:schemeClr val="accent1">
                  <a:lumMod val="20000"/>
                  <a:lumOff val="80000"/>
                </a:schemeClr>
              </a:solidFill>
              <a:latin typeface="Calibri" panose="020F0502020204030204" pitchFamily="34" charset="0"/>
            </a:endParaRPr>
          </a:p>
          <a:p>
            <a:pPr algn="ctr" defTabSz="514196">
              <a:spcAft>
                <a:spcPts val="450"/>
              </a:spcAft>
              <a:tabLst>
                <a:tab pos="342797" algn="l"/>
                <a:tab pos="685594" algn="l"/>
                <a:tab pos="1028391" algn="l"/>
                <a:tab pos="1371189" algn="l"/>
              </a:tabLst>
            </a:pPr>
            <a:endParaRPr lang="en-US" sz="1200" b="1">
              <a:solidFill>
                <a:schemeClr val="accent1">
                  <a:lumMod val="20000"/>
                  <a:lumOff val="80000"/>
                </a:schemeClr>
              </a:solidFill>
              <a:latin typeface="Calibri" panose="020F0502020204030204" pitchFamily="34" charset="0"/>
            </a:endParaRPr>
          </a:p>
          <a:p>
            <a:pPr algn="ctr" defTabSz="514196">
              <a:spcAft>
                <a:spcPts val="450"/>
              </a:spcAft>
              <a:tabLst>
                <a:tab pos="342797" algn="l"/>
                <a:tab pos="685594" algn="l"/>
                <a:tab pos="1028391" algn="l"/>
                <a:tab pos="1371189" algn="l"/>
              </a:tabLst>
            </a:pPr>
            <a:endParaRPr lang="en-US" sz="1200" b="1">
              <a:solidFill>
                <a:schemeClr val="accent1">
                  <a:lumMod val="20000"/>
                  <a:lumOff val="80000"/>
                </a:schemeClr>
              </a:solidFill>
              <a:latin typeface="Calibri" panose="020F0502020204030204" pitchFamily="34" charset="0"/>
            </a:endParaRPr>
          </a:p>
          <a:p>
            <a:pPr algn="ctr" defTabSz="514196">
              <a:spcAft>
                <a:spcPts val="450"/>
              </a:spcAft>
              <a:tabLst>
                <a:tab pos="342797" algn="l"/>
                <a:tab pos="685594" algn="l"/>
                <a:tab pos="1028391" algn="l"/>
                <a:tab pos="1371189" algn="l"/>
              </a:tabLst>
            </a:pPr>
            <a:endParaRPr lang="en-US" sz="1200" b="1">
              <a:solidFill>
                <a:schemeClr val="accent1">
                  <a:lumMod val="20000"/>
                  <a:lumOff val="80000"/>
                </a:schemeClr>
              </a:solidFill>
              <a:latin typeface="Calibri" panose="020F0502020204030204" pitchFamily="34" charset="0"/>
            </a:endParaRPr>
          </a:p>
          <a:p>
            <a:pPr algn="ctr" defTabSz="514196">
              <a:spcAft>
                <a:spcPts val="450"/>
              </a:spcAft>
              <a:tabLst>
                <a:tab pos="342797" algn="l"/>
                <a:tab pos="685594" algn="l"/>
                <a:tab pos="1028391" algn="l"/>
                <a:tab pos="1371189" algn="l"/>
              </a:tabLst>
            </a:pPr>
            <a:endParaRPr lang="en-US" sz="1200" b="1">
              <a:solidFill>
                <a:schemeClr val="accent1">
                  <a:lumMod val="20000"/>
                  <a:lumOff val="80000"/>
                </a:schemeClr>
              </a:solidFill>
              <a:latin typeface="Calibri" panose="020F0502020204030204" pitchFamily="34" charset="0"/>
            </a:endParaRPr>
          </a:p>
          <a:p>
            <a:pPr algn="ctr" defTabSz="514196">
              <a:spcAft>
                <a:spcPts val="450"/>
              </a:spcAft>
              <a:tabLst>
                <a:tab pos="342797" algn="l"/>
                <a:tab pos="685594" algn="l"/>
                <a:tab pos="1028391" algn="l"/>
                <a:tab pos="1371189" algn="l"/>
              </a:tabLst>
            </a:pPr>
            <a:endParaRPr lang="en-US" sz="1200" b="1">
              <a:solidFill>
                <a:schemeClr val="accent1">
                  <a:lumMod val="20000"/>
                  <a:lumOff val="80000"/>
                </a:schemeClr>
              </a:solidFill>
              <a:latin typeface="Calibri" panose="020F0502020204030204" pitchFamily="34" charset="0"/>
            </a:endParaRPr>
          </a:p>
          <a:p>
            <a:pPr algn="ctr" defTabSz="514196">
              <a:spcAft>
                <a:spcPts val="450"/>
              </a:spcAft>
              <a:tabLst>
                <a:tab pos="342797" algn="l"/>
                <a:tab pos="685594" algn="l"/>
                <a:tab pos="1028391" algn="l"/>
                <a:tab pos="1371189" algn="l"/>
              </a:tabLst>
            </a:pPr>
            <a:r>
              <a:rPr lang="en-US" sz="1200" b="1">
                <a:solidFill>
                  <a:srgbClr val="FFC000"/>
                </a:solidFill>
                <a:latin typeface="Calibri" panose="020F0502020204030204" pitchFamily="34" charset="0"/>
              </a:rPr>
              <a:t>Preventive Maintenance</a:t>
            </a:r>
          </a:p>
          <a:p>
            <a:pPr algn="ctr" defTabSz="514196">
              <a:spcAft>
                <a:spcPts val="450"/>
              </a:spcAft>
              <a:tabLst>
                <a:tab pos="342797" algn="l"/>
                <a:tab pos="685594" algn="l"/>
                <a:tab pos="1028391" algn="l"/>
                <a:tab pos="1371189" algn="l"/>
              </a:tabLst>
            </a:pPr>
            <a:r>
              <a:rPr lang="en-US" sz="1200" b="1">
                <a:solidFill>
                  <a:srgbClr val="FFC000"/>
                </a:solidFill>
                <a:latin typeface="Calibri" panose="020F0502020204030204" pitchFamily="34" charset="0"/>
              </a:rPr>
              <a:t>(Time based)</a:t>
            </a:r>
          </a:p>
          <a:p>
            <a:pPr marL="171399" indent="-171399" defTabSz="514196">
              <a:spcAft>
                <a:spcPts val="450"/>
              </a:spcAft>
              <a:buFont typeface="Arial" panose="020B0604020202020204" pitchFamily="34" charset="0"/>
              <a:buChar char="•"/>
              <a:tabLst>
                <a:tab pos="342797" algn="l"/>
                <a:tab pos="685594" algn="l"/>
                <a:tab pos="1028391" algn="l"/>
                <a:tab pos="1371189" algn="l"/>
              </a:tabLst>
            </a:pPr>
            <a:r>
              <a:rPr lang="en-US" sz="1200">
                <a:solidFill>
                  <a:schemeClr val="accent1">
                    <a:lumMod val="20000"/>
                    <a:lumOff val="80000"/>
                  </a:schemeClr>
                </a:solidFill>
                <a:latin typeface="Calibri" panose="020F0502020204030204" pitchFamily="34" charset="0"/>
              </a:rPr>
              <a:t>Most common maintenance strategy</a:t>
            </a:r>
          </a:p>
          <a:p>
            <a:pPr marL="171399" indent="-171399" defTabSz="514196">
              <a:spcAft>
                <a:spcPts val="450"/>
              </a:spcAft>
              <a:buFont typeface="Arial" panose="020B0604020202020204" pitchFamily="34" charset="0"/>
              <a:buChar char="•"/>
              <a:tabLst>
                <a:tab pos="342797" algn="l"/>
                <a:tab pos="685594" algn="l"/>
                <a:tab pos="1028391" algn="l"/>
                <a:tab pos="1371189" algn="l"/>
              </a:tabLst>
            </a:pPr>
            <a:r>
              <a:rPr lang="en-US" sz="1200">
                <a:solidFill>
                  <a:schemeClr val="accent1">
                    <a:lumMod val="20000"/>
                    <a:lumOff val="80000"/>
                  </a:schemeClr>
                </a:solidFill>
                <a:latin typeface="Calibri" panose="020F0502020204030204" pitchFamily="34" charset="0"/>
              </a:rPr>
              <a:t>Scheduled maintenance</a:t>
            </a:r>
          </a:p>
          <a:p>
            <a:pPr marL="171399" indent="-171399" defTabSz="514196">
              <a:spcAft>
                <a:spcPts val="450"/>
              </a:spcAft>
              <a:buFont typeface="Arial" panose="020B0604020202020204" pitchFamily="34" charset="0"/>
              <a:buChar char="•"/>
              <a:tabLst>
                <a:tab pos="342797" algn="l"/>
                <a:tab pos="685594" algn="l"/>
                <a:tab pos="1028391" algn="l"/>
                <a:tab pos="1371189" algn="l"/>
              </a:tabLst>
            </a:pPr>
            <a:r>
              <a:rPr lang="en-US" sz="1200">
                <a:solidFill>
                  <a:schemeClr val="accent1">
                    <a:lumMod val="20000"/>
                    <a:lumOff val="80000"/>
                  </a:schemeClr>
                </a:solidFill>
                <a:latin typeface="Calibri" panose="020F0502020204030204" pitchFamily="34" charset="0"/>
              </a:rPr>
              <a:t>Labor intensive</a:t>
            </a:r>
          </a:p>
          <a:p>
            <a:pPr marL="171399" indent="-171399" defTabSz="514196">
              <a:spcAft>
                <a:spcPts val="450"/>
              </a:spcAft>
              <a:buFont typeface="Arial" panose="020B0604020202020204" pitchFamily="34" charset="0"/>
              <a:buChar char="•"/>
              <a:tabLst>
                <a:tab pos="342797" algn="l"/>
                <a:tab pos="685594" algn="l"/>
                <a:tab pos="1028391" algn="l"/>
                <a:tab pos="1371189" algn="l"/>
              </a:tabLst>
            </a:pPr>
            <a:r>
              <a:rPr lang="en-US" sz="1200">
                <a:solidFill>
                  <a:schemeClr val="accent1">
                    <a:lumMod val="20000"/>
                    <a:lumOff val="80000"/>
                  </a:schemeClr>
                </a:solidFill>
                <a:latin typeface="Calibri" panose="020F0502020204030204" pitchFamily="34" charset="0"/>
              </a:rPr>
              <a:t>Time consuming </a:t>
            </a:r>
          </a:p>
          <a:p>
            <a:pPr marL="171399" indent="-171399" defTabSz="514196">
              <a:spcAft>
                <a:spcPts val="450"/>
              </a:spcAft>
              <a:buFont typeface="Arial" panose="020B0604020202020204" pitchFamily="34" charset="0"/>
              <a:buChar char="•"/>
              <a:tabLst>
                <a:tab pos="342797" algn="l"/>
                <a:tab pos="685594" algn="l"/>
                <a:tab pos="1028391" algn="l"/>
                <a:tab pos="1371189" algn="l"/>
              </a:tabLst>
            </a:pPr>
            <a:r>
              <a:rPr lang="en-US" sz="1200">
                <a:solidFill>
                  <a:schemeClr val="accent1">
                    <a:lumMod val="20000"/>
                    <a:lumOff val="80000"/>
                  </a:schemeClr>
                </a:solidFill>
                <a:latin typeface="Calibri" panose="020F0502020204030204" pitchFamily="34" charset="0"/>
              </a:rPr>
              <a:t>Limited monitoring</a:t>
            </a:r>
          </a:p>
        </p:txBody>
      </p:sp>
      <p:sp>
        <p:nvSpPr>
          <p:cNvPr id="26" name="Rectangle 25"/>
          <p:cNvSpPr/>
          <p:nvPr/>
        </p:nvSpPr>
        <p:spPr>
          <a:xfrm>
            <a:off x="2992482" y="2794704"/>
            <a:ext cx="2885906" cy="3570864"/>
          </a:xfrm>
          <a:prstGeom prst="rect">
            <a:avLst/>
          </a:prstGeom>
          <a:solidFill>
            <a:srgbClr val="004875"/>
          </a:solidFill>
          <a:ln>
            <a:noFill/>
          </a:ln>
        </p:spPr>
        <p:txBody>
          <a:bodyPr vert="horz" lIns="91381" tIns="45691" rIns="91381" bIns="45691" rtlCol="0" anchor="ctr">
            <a:noAutofit/>
          </a:bodyPr>
          <a:lstStyle/>
          <a:p>
            <a:pPr algn="ctr" defTabSz="514196">
              <a:spcAft>
                <a:spcPts val="450"/>
              </a:spcAft>
              <a:tabLst>
                <a:tab pos="342797" algn="l"/>
                <a:tab pos="685594" algn="l"/>
                <a:tab pos="1028391" algn="l"/>
                <a:tab pos="1371189" algn="l"/>
              </a:tabLst>
            </a:pPr>
            <a:endParaRPr lang="en-US" sz="1200" b="1">
              <a:solidFill>
                <a:schemeClr val="accent1">
                  <a:lumMod val="20000"/>
                  <a:lumOff val="80000"/>
                </a:schemeClr>
              </a:solidFill>
              <a:latin typeface="Calibri" panose="020F0502020204030204" pitchFamily="34" charset="0"/>
            </a:endParaRPr>
          </a:p>
          <a:p>
            <a:pPr algn="ctr" defTabSz="514196">
              <a:spcAft>
                <a:spcPts val="450"/>
              </a:spcAft>
              <a:tabLst>
                <a:tab pos="342797" algn="l"/>
                <a:tab pos="685594" algn="l"/>
                <a:tab pos="1028391" algn="l"/>
                <a:tab pos="1371189" algn="l"/>
              </a:tabLst>
            </a:pPr>
            <a:endParaRPr lang="en-US" sz="1200" b="1">
              <a:solidFill>
                <a:schemeClr val="accent1">
                  <a:lumMod val="20000"/>
                  <a:lumOff val="80000"/>
                </a:schemeClr>
              </a:solidFill>
              <a:latin typeface="Calibri" panose="020F0502020204030204" pitchFamily="34" charset="0"/>
            </a:endParaRPr>
          </a:p>
          <a:p>
            <a:pPr algn="ctr" defTabSz="514196">
              <a:spcAft>
                <a:spcPts val="450"/>
              </a:spcAft>
              <a:tabLst>
                <a:tab pos="342797" algn="l"/>
                <a:tab pos="685594" algn="l"/>
                <a:tab pos="1028391" algn="l"/>
                <a:tab pos="1371189" algn="l"/>
              </a:tabLst>
            </a:pPr>
            <a:endParaRPr lang="en-US" sz="1200" b="1">
              <a:solidFill>
                <a:schemeClr val="accent1">
                  <a:lumMod val="20000"/>
                  <a:lumOff val="80000"/>
                </a:schemeClr>
              </a:solidFill>
              <a:latin typeface="Calibri" panose="020F0502020204030204" pitchFamily="34" charset="0"/>
            </a:endParaRPr>
          </a:p>
          <a:p>
            <a:pPr algn="ctr" defTabSz="514196">
              <a:spcAft>
                <a:spcPts val="450"/>
              </a:spcAft>
              <a:tabLst>
                <a:tab pos="342797" algn="l"/>
                <a:tab pos="685594" algn="l"/>
                <a:tab pos="1028391" algn="l"/>
                <a:tab pos="1371189" algn="l"/>
              </a:tabLst>
            </a:pPr>
            <a:endParaRPr lang="en-US" sz="1200" b="1">
              <a:solidFill>
                <a:schemeClr val="accent1">
                  <a:lumMod val="20000"/>
                  <a:lumOff val="80000"/>
                </a:schemeClr>
              </a:solidFill>
              <a:latin typeface="Calibri" panose="020F0502020204030204" pitchFamily="34" charset="0"/>
            </a:endParaRPr>
          </a:p>
          <a:p>
            <a:pPr algn="ctr" defTabSz="514196">
              <a:spcAft>
                <a:spcPts val="450"/>
              </a:spcAft>
              <a:tabLst>
                <a:tab pos="342797" algn="l"/>
                <a:tab pos="685594" algn="l"/>
                <a:tab pos="1028391" algn="l"/>
                <a:tab pos="1371189" algn="l"/>
              </a:tabLst>
            </a:pPr>
            <a:endParaRPr lang="en-US" sz="1200" b="1">
              <a:solidFill>
                <a:schemeClr val="accent1">
                  <a:lumMod val="20000"/>
                  <a:lumOff val="80000"/>
                </a:schemeClr>
              </a:solidFill>
              <a:latin typeface="Calibri" panose="020F0502020204030204" pitchFamily="34" charset="0"/>
            </a:endParaRPr>
          </a:p>
          <a:p>
            <a:pPr algn="ctr" defTabSz="514196">
              <a:spcAft>
                <a:spcPts val="450"/>
              </a:spcAft>
              <a:tabLst>
                <a:tab pos="342797" algn="l"/>
                <a:tab pos="685594" algn="l"/>
                <a:tab pos="1028391" algn="l"/>
                <a:tab pos="1371189" algn="l"/>
              </a:tabLst>
            </a:pPr>
            <a:r>
              <a:rPr lang="en-US" sz="1200" b="1">
                <a:solidFill>
                  <a:srgbClr val="FFC000"/>
                </a:solidFill>
                <a:latin typeface="Calibri" panose="020F0502020204030204" pitchFamily="34" charset="0"/>
              </a:rPr>
              <a:t>Reactive Maintenance</a:t>
            </a:r>
          </a:p>
          <a:p>
            <a:pPr algn="ctr" defTabSz="514196">
              <a:spcAft>
                <a:spcPts val="450"/>
              </a:spcAft>
              <a:tabLst>
                <a:tab pos="342797" algn="l"/>
                <a:tab pos="685594" algn="l"/>
                <a:tab pos="1028391" algn="l"/>
                <a:tab pos="1371189" algn="l"/>
              </a:tabLst>
            </a:pPr>
            <a:r>
              <a:rPr lang="en-US" sz="1200" b="1">
                <a:solidFill>
                  <a:srgbClr val="FFC000"/>
                </a:solidFill>
                <a:latin typeface="Calibri" panose="020F0502020204030204" pitchFamily="34" charset="0"/>
              </a:rPr>
              <a:t>(Run to failure)</a:t>
            </a:r>
          </a:p>
          <a:p>
            <a:pPr marL="171399" indent="-171399" defTabSz="514196">
              <a:spcAft>
                <a:spcPts val="450"/>
              </a:spcAft>
              <a:buFont typeface="Arial" panose="020B0604020202020204" pitchFamily="34" charset="0"/>
              <a:buChar char="•"/>
              <a:tabLst>
                <a:tab pos="342797" algn="l"/>
                <a:tab pos="685594" algn="l"/>
                <a:tab pos="1028391" algn="l"/>
                <a:tab pos="1371189" algn="l"/>
              </a:tabLst>
            </a:pPr>
            <a:r>
              <a:rPr lang="en-US" sz="1200">
                <a:solidFill>
                  <a:schemeClr val="accent1">
                    <a:lumMod val="20000"/>
                    <a:lumOff val="80000"/>
                  </a:schemeClr>
                </a:solidFill>
                <a:latin typeface="Calibri" panose="020F0502020204030204" pitchFamily="34" charset="0"/>
              </a:rPr>
              <a:t>Low maintenance costs</a:t>
            </a:r>
          </a:p>
          <a:p>
            <a:pPr marL="171399" indent="-171399" defTabSz="514196">
              <a:spcAft>
                <a:spcPts val="450"/>
              </a:spcAft>
              <a:buFont typeface="Arial" panose="020B0604020202020204" pitchFamily="34" charset="0"/>
              <a:buChar char="•"/>
              <a:tabLst>
                <a:tab pos="342797" algn="l"/>
                <a:tab pos="685594" algn="l"/>
                <a:tab pos="1028391" algn="l"/>
                <a:tab pos="1371189" algn="l"/>
              </a:tabLst>
            </a:pPr>
            <a:r>
              <a:rPr lang="en-US" sz="1200">
                <a:solidFill>
                  <a:schemeClr val="accent1">
                    <a:lumMod val="20000"/>
                    <a:lumOff val="80000"/>
                  </a:schemeClr>
                </a:solidFill>
                <a:latin typeface="Calibri" panose="020F0502020204030204" pitchFamily="34" charset="0"/>
              </a:rPr>
              <a:t>Higher probability of unplanned downtime</a:t>
            </a:r>
          </a:p>
          <a:p>
            <a:pPr marL="171399" indent="-171399" defTabSz="514196">
              <a:spcAft>
                <a:spcPts val="450"/>
              </a:spcAft>
              <a:buFont typeface="Arial" panose="020B0604020202020204" pitchFamily="34" charset="0"/>
              <a:buChar char="•"/>
              <a:tabLst>
                <a:tab pos="342797" algn="l"/>
                <a:tab pos="685594" algn="l"/>
                <a:tab pos="1028391" algn="l"/>
                <a:tab pos="1371189" algn="l"/>
              </a:tabLst>
            </a:pPr>
            <a:r>
              <a:rPr lang="en-US" sz="1200">
                <a:solidFill>
                  <a:schemeClr val="accent1">
                    <a:lumMod val="20000"/>
                    <a:lumOff val="80000"/>
                  </a:schemeClr>
                </a:solidFill>
                <a:latin typeface="Calibri" panose="020F0502020204030204" pitchFamily="34" charset="0"/>
              </a:rPr>
              <a:t>Cost of repairs can be much higher than the cost of preventive maintenance</a:t>
            </a:r>
          </a:p>
        </p:txBody>
      </p:sp>
      <p:pic>
        <p:nvPicPr>
          <p:cNvPr id="27" name="Picture 26"/>
          <p:cNvPicPr>
            <a:picLocks noChangeAspect="1"/>
          </p:cNvPicPr>
          <p:nvPr/>
        </p:nvPicPr>
        <p:blipFill>
          <a:blip r:embed="rId4"/>
          <a:stretch>
            <a:fillRect/>
          </a:stretch>
        </p:blipFill>
        <p:spPr>
          <a:xfrm>
            <a:off x="9338553" y="2862747"/>
            <a:ext cx="2456886" cy="1565593"/>
          </a:xfrm>
          <a:prstGeom prst="rect">
            <a:avLst/>
          </a:prstGeom>
        </p:spPr>
      </p:pic>
      <p:pic>
        <p:nvPicPr>
          <p:cNvPr id="28" name="Picture 27"/>
          <p:cNvPicPr>
            <a:picLocks noChangeAspect="1"/>
          </p:cNvPicPr>
          <p:nvPr/>
        </p:nvPicPr>
        <p:blipFill>
          <a:blip r:embed="rId5"/>
          <a:stretch>
            <a:fillRect/>
          </a:stretch>
        </p:blipFill>
        <p:spPr>
          <a:xfrm>
            <a:off x="3286100" y="2914550"/>
            <a:ext cx="2304256" cy="1522562"/>
          </a:xfrm>
          <a:prstGeom prst="rect">
            <a:avLst/>
          </a:prstGeom>
        </p:spPr>
      </p:pic>
      <p:pic>
        <p:nvPicPr>
          <p:cNvPr id="29" name="Picture 28"/>
          <p:cNvPicPr>
            <a:picLocks noChangeAspect="1"/>
          </p:cNvPicPr>
          <p:nvPr/>
        </p:nvPicPr>
        <p:blipFill>
          <a:blip r:embed="rId6"/>
          <a:stretch>
            <a:fillRect/>
          </a:stretch>
        </p:blipFill>
        <p:spPr>
          <a:xfrm>
            <a:off x="6275222" y="2893033"/>
            <a:ext cx="2483486" cy="1544079"/>
          </a:xfrm>
          <a:prstGeom prst="rect">
            <a:avLst/>
          </a:prstGeom>
        </p:spPr>
      </p:pic>
      <p:sp>
        <p:nvSpPr>
          <p:cNvPr id="30" name="Rectangle 29"/>
          <p:cNvSpPr/>
          <p:nvPr/>
        </p:nvSpPr>
        <p:spPr>
          <a:xfrm>
            <a:off x="4100426" y="2485509"/>
            <a:ext cx="1014430" cy="369204"/>
          </a:xfrm>
          <a:prstGeom prst="rect">
            <a:avLst/>
          </a:prstGeom>
        </p:spPr>
        <p:txBody>
          <a:bodyPr wrap="square">
            <a:spAutoFit/>
          </a:bodyPr>
          <a:lstStyle/>
          <a:p>
            <a:r>
              <a:rPr lang="en-US" sz="1799"/>
              <a:t>From</a:t>
            </a:r>
          </a:p>
        </p:txBody>
      </p:sp>
      <p:sp>
        <p:nvSpPr>
          <p:cNvPr id="31" name="Rectangle 30"/>
          <p:cNvSpPr/>
          <p:nvPr/>
        </p:nvSpPr>
        <p:spPr>
          <a:xfrm>
            <a:off x="10286513" y="2455161"/>
            <a:ext cx="647085" cy="369204"/>
          </a:xfrm>
          <a:prstGeom prst="rect">
            <a:avLst/>
          </a:prstGeom>
        </p:spPr>
        <p:txBody>
          <a:bodyPr wrap="square">
            <a:spAutoFit/>
          </a:bodyPr>
          <a:lstStyle/>
          <a:p>
            <a:r>
              <a:rPr lang="en-US" sz="1799"/>
              <a:t>To</a:t>
            </a:r>
          </a:p>
        </p:txBody>
      </p:sp>
      <p:sp>
        <p:nvSpPr>
          <p:cNvPr id="32" name="Up Arrow 31"/>
          <p:cNvSpPr/>
          <p:nvPr/>
        </p:nvSpPr>
        <p:spPr>
          <a:xfrm rot="5400000">
            <a:off x="8767059" y="2432905"/>
            <a:ext cx="249187" cy="4744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lIns="45708" rIns="45708" rtlCol="0" anchor="ctr">
            <a:noAutofit/>
          </a:bodyPr>
          <a:lstStyle/>
          <a:p>
            <a:pPr algn="ctr">
              <a:spcAft>
                <a:spcPts val="300"/>
              </a:spcAft>
            </a:pPr>
            <a:endParaRPr lang="en-US" sz="1799">
              <a:latin typeface="Calibri" panose="020F0502020204030204" pitchFamily="34" charset="0"/>
            </a:endParaRPr>
          </a:p>
        </p:txBody>
      </p:sp>
    </p:spTree>
    <p:extLst>
      <p:ext uri="{BB962C8B-B14F-4D97-AF65-F5344CB8AC3E}">
        <p14:creationId xmlns:p14="http://schemas.microsoft.com/office/powerpoint/2010/main" val="1383676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ppt_x"/>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1" grpId="0"/>
      <p:bldP spid="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90556" y="-59415"/>
            <a:ext cx="5256584" cy="276999"/>
          </a:xfrm>
          <a:prstGeom prst="rect">
            <a:avLst/>
          </a:prstGeom>
          <a:noFill/>
        </p:spPr>
        <p:txBody>
          <a:bodyPr wrap="square" lIns="45720" rIns="45720" rtlCol="0" anchor="ctr" anchorCtr="0">
            <a:spAutoFit/>
          </a:bodyPr>
          <a:lstStyle/>
          <a:p>
            <a:pPr algn="ctr">
              <a:spcAft>
                <a:spcPts val="300"/>
              </a:spcAft>
            </a:pPr>
            <a:r>
              <a:rPr lang="en-US" sz="1200" b="1" dirty="0" smtClean="0">
                <a:solidFill>
                  <a:srgbClr val="4D4D4D"/>
                </a:solidFill>
                <a:latin typeface="Calibri" panose="020F0502020204030204" pitchFamily="34" charset="0"/>
              </a:rPr>
              <a:t>Click anywhere on this page to visit the component selection guide</a:t>
            </a:r>
          </a:p>
        </p:txBody>
      </p:sp>
      <p:pic>
        <p:nvPicPr>
          <p:cNvPr id="3" name="Picture 2">
            <a:hlinkClick r:id="rId2"/>
          </p:cNvPr>
          <p:cNvPicPr>
            <a:picLocks noChangeAspect="1"/>
          </p:cNvPicPr>
          <p:nvPr/>
        </p:nvPicPr>
        <p:blipFill>
          <a:blip r:embed="rId3"/>
          <a:stretch>
            <a:fillRect/>
          </a:stretch>
        </p:blipFill>
        <p:spPr>
          <a:xfrm>
            <a:off x="621804" y="404664"/>
            <a:ext cx="10945216" cy="5907117"/>
          </a:xfrm>
          <a:prstGeom prst="rect">
            <a:avLst/>
          </a:prstGeom>
        </p:spPr>
      </p:pic>
    </p:spTree>
    <p:extLst>
      <p:ext uri="{BB962C8B-B14F-4D97-AF65-F5344CB8AC3E}">
        <p14:creationId xmlns:p14="http://schemas.microsoft.com/office/powerpoint/2010/main" val="3805230156"/>
      </p:ext>
    </p:extLst>
  </p:cSld>
  <p:clrMapOvr>
    <a:masterClrMapping/>
  </p:clrMapOvr>
  <mc:AlternateContent xmlns:mc="http://schemas.openxmlformats.org/markup-compatibility/2006" xmlns:p14="http://schemas.microsoft.com/office/powerpoint/2010/main">
    <mc:Choice Requires="p14">
      <p:transition spd="slow" p14:dur="2000" advTm="9035"/>
    </mc:Choice>
    <mc:Fallback xmlns="">
      <p:transition spd="slow" advTm="9035"/>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p:cNvPr>
          <p:cNvPicPr>
            <a:picLocks noChangeAspect="1"/>
          </p:cNvPicPr>
          <p:nvPr/>
        </p:nvPicPr>
        <p:blipFill>
          <a:blip r:embed="rId3"/>
          <a:stretch>
            <a:fillRect/>
          </a:stretch>
        </p:blipFill>
        <p:spPr>
          <a:xfrm>
            <a:off x="1045539" y="2566916"/>
            <a:ext cx="1856166" cy="2787575"/>
          </a:xfrm>
          <a:prstGeom prst="rect">
            <a:avLst/>
          </a:prstGeom>
        </p:spPr>
      </p:pic>
      <p:sp>
        <p:nvSpPr>
          <p:cNvPr id="2" name="Title 1"/>
          <p:cNvSpPr>
            <a:spLocks noGrp="1"/>
          </p:cNvSpPr>
          <p:nvPr>
            <p:ph type="title"/>
          </p:nvPr>
        </p:nvSpPr>
        <p:spPr>
          <a:xfrm>
            <a:off x="3483126" y="620688"/>
            <a:ext cx="8875982" cy="576064"/>
          </a:xfrm>
        </p:spPr>
        <p:txBody>
          <a:bodyPr/>
          <a:lstStyle/>
          <a:p>
            <a:r>
              <a:rPr lang="en-US" sz="2800" dirty="0" smtClean="0"/>
              <a:t>S8VK-X: Ethernet Connected Power Supply with condition status</a:t>
            </a:r>
            <a:endParaRPr lang="en-US" sz="2800" dirty="0"/>
          </a:p>
        </p:txBody>
      </p:sp>
      <p:sp>
        <p:nvSpPr>
          <p:cNvPr id="10" name="TextBox 9"/>
          <p:cNvSpPr txBox="1"/>
          <p:nvPr/>
        </p:nvSpPr>
        <p:spPr>
          <a:xfrm>
            <a:off x="297125" y="5229200"/>
            <a:ext cx="2376264" cy="261610"/>
          </a:xfrm>
          <a:prstGeom prst="rect">
            <a:avLst/>
          </a:prstGeom>
          <a:noFill/>
        </p:spPr>
        <p:txBody>
          <a:bodyPr wrap="square" lIns="45720" rIns="45720" rtlCol="0" anchor="ctr" anchorCtr="0">
            <a:spAutoFit/>
          </a:bodyPr>
          <a:lstStyle/>
          <a:p>
            <a:pPr algn="ctr">
              <a:spcAft>
                <a:spcPts val="300"/>
              </a:spcAft>
            </a:pPr>
            <a:r>
              <a:rPr lang="en-US" sz="1100" dirty="0" smtClean="0">
                <a:solidFill>
                  <a:srgbClr val="FF0000"/>
                </a:solidFill>
                <a:latin typeface="Calibri" panose="020F0502020204030204" pitchFamily="34" charset="0"/>
              </a:rPr>
              <a:t>Click on picture to link to datasheet</a:t>
            </a:r>
          </a:p>
        </p:txBody>
      </p:sp>
      <p:sp>
        <p:nvSpPr>
          <p:cNvPr id="9" name="Content Placeholder 2"/>
          <p:cNvSpPr txBox="1">
            <a:spLocks/>
          </p:cNvSpPr>
          <p:nvPr/>
        </p:nvSpPr>
        <p:spPr>
          <a:xfrm>
            <a:off x="3483126" y="1340768"/>
            <a:ext cx="8705699" cy="4953000"/>
          </a:xfrm>
          <a:prstGeom prst="rect">
            <a:avLst/>
          </a:prstGeom>
          <a:ln>
            <a:noFill/>
          </a:ln>
        </p:spPr>
        <p:txBody>
          <a:bodyPr vert="horz" lIns="91429" tIns="45715" rIns="91429" bIns="45715" rtlCol="0">
            <a:normAutofit lnSpcReduction="10000"/>
          </a:bodyPr>
          <a:lstStyle>
            <a:lvl1pPr marL="0" indent="0" algn="l" defTabSz="685594" rtl="0" eaLnBrk="1" latinLnBrk="0" hangingPunct="1">
              <a:spcBef>
                <a:spcPts val="0"/>
              </a:spcBef>
              <a:spcAft>
                <a:spcPts val="600"/>
              </a:spcAft>
              <a:buFont typeface="Arial" pitchFamily="34" charset="0"/>
              <a:buNone/>
              <a:tabLst>
                <a:tab pos="457063" algn="l"/>
                <a:tab pos="914126" algn="l"/>
                <a:tab pos="1371189" algn="l"/>
                <a:tab pos="1828251" algn="l"/>
              </a:tabLst>
              <a:defRPr sz="2399" kern="1200">
                <a:solidFill>
                  <a:schemeClr val="bg1"/>
                </a:solidFill>
                <a:latin typeface="Calibri" panose="020F0502020204030204" pitchFamily="34" charset="0"/>
                <a:ea typeface="+mn-ea"/>
                <a:cs typeface="+mn-cs"/>
              </a:defRPr>
            </a:lvl1pPr>
            <a:lvl2pPr marL="461824" indent="-231705" algn="l" defTabSz="685594" rtl="0" eaLnBrk="1" latinLnBrk="0" hangingPunct="1">
              <a:spcBef>
                <a:spcPts val="0"/>
              </a:spcBef>
              <a:spcAft>
                <a:spcPts val="600"/>
              </a:spcAft>
              <a:buFont typeface="Arial" panose="020B0604020202020204" pitchFamily="34" charset="0"/>
              <a:buChar char="•"/>
              <a:tabLst>
                <a:tab pos="457063" algn="l"/>
                <a:tab pos="914126" algn="l"/>
                <a:tab pos="1371189" algn="l"/>
                <a:tab pos="1828251" algn="l"/>
              </a:tabLst>
              <a:defRPr sz="1999" kern="1200" spc="-150">
                <a:solidFill>
                  <a:schemeClr val="bg1"/>
                </a:solidFill>
                <a:latin typeface="Calibri" panose="020F0502020204030204" pitchFamily="34" charset="0"/>
                <a:ea typeface="+mn-ea"/>
                <a:cs typeface="+mn-cs"/>
              </a:defRPr>
            </a:lvl2pPr>
            <a:lvl3pPr marL="915713" indent="-226945" algn="l" defTabSz="685594" rtl="0" eaLnBrk="1" latinLnBrk="0" hangingPunct="1">
              <a:spcBef>
                <a:spcPts val="0"/>
              </a:spcBef>
              <a:spcAft>
                <a:spcPts val="600"/>
              </a:spcAft>
              <a:buFont typeface="Myriad Pro" pitchFamily="34" charset="0"/>
              <a:buChar char="º"/>
              <a:tabLst>
                <a:tab pos="457063" algn="l"/>
                <a:tab pos="914126" algn="l"/>
                <a:tab pos="1371189" algn="l"/>
                <a:tab pos="1828251" algn="l"/>
              </a:tabLst>
              <a:defRPr lang="en-US" sz="1999" kern="1200" spc="-150" dirty="0" smtClean="0">
                <a:solidFill>
                  <a:schemeClr val="bg1"/>
                </a:solidFill>
                <a:latin typeface="Calibri" panose="020F0502020204030204" pitchFamily="34" charset="0"/>
                <a:ea typeface="+mn-ea"/>
                <a:cs typeface="+mn-cs"/>
              </a:defRPr>
            </a:lvl3pPr>
            <a:lvl4pPr marL="1371189" indent="-226945" algn="l" defTabSz="685594" rtl="0" eaLnBrk="1" latinLnBrk="0" hangingPunct="1">
              <a:spcBef>
                <a:spcPts val="0"/>
              </a:spcBef>
              <a:spcAft>
                <a:spcPts val="600"/>
              </a:spcAft>
              <a:buFont typeface="Arial" panose="020B0604020202020204" pitchFamily="34" charset="0"/>
              <a:buChar char="‒"/>
              <a:tabLst>
                <a:tab pos="342797" algn="l"/>
                <a:tab pos="684008" algn="l"/>
                <a:tab pos="1026805" algn="l"/>
                <a:tab pos="1372776" algn="l"/>
              </a:tabLst>
              <a:defRPr sz="1999" kern="1200" spc="-150">
                <a:solidFill>
                  <a:schemeClr val="bg1"/>
                </a:solidFill>
                <a:latin typeface="Calibri" panose="020F0502020204030204" pitchFamily="34" charset="0"/>
                <a:ea typeface="+mn-ea"/>
                <a:cs typeface="+mn-cs"/>
              </a:defRPr>
            </a:lvl4pPr>
            <a:lvl5pPr marL="1829839" indent="-226945" algn="l" defTabSz="685594" rtl="0" eaLnBrk="1" latinLnBrk="0" hangingPunct="1">
              <a:spcBef>
                <a:spcPts val="0"/>
              </a:spcBef>
              <a:spcAft>
                <a:spcPts val="600"/>
              </a:spcAft>
              <a:buFont typeface="Arial" panose="020B0604020202020204" pitchFamily="34" charset="0"/>
              <a:buChar char="‒"/>
              <a:tabLst>
                <a:tab pos="457063" algn="l"/>
                <a:tab pos="914126" algn="l"/>
                <a:tab pos="1371189" algn="l"/>
                <a:tab pos="1828251" algn="l"/>
              </a:tabLst>
              <a:defRPr sz="1999" kern="1200" spc="-150">
                <a:solidFill>
                  <a:schemeClr val="bg1"/>
                </a:solidFill>
                <a:latin typeface="Calibri" panose="020F0502020204030204" pitchFamily="34" charset="0"/>
                <a:ea typeface="+mn-ea"/>
                <a:cs typeface="+mn-cs"/>
              </a:defRPr>
            </a:lvl5pPr>
            <a:lvl6pPr marL="2513544" indent="-228504" algn="l" defTabSz="914016"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552" indent="-228504" algn="l" defTabSz="914016"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560" indent="-228504" algn="l" defTabSz="914016"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568" indent="-228504" algn="l" defTabSz="914016"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171450" indent="-171450">
              <a:buFont typeface="Arial" panose="020B0604020202020204" pitchFamily="34" charset="0"/>
              <a:buChar char="•"/>
            </a:pPr>
            <a:r>
              <a:rPr lang="en-US" sz="2400" dirty="0" smtClean="0"/>
              <a:t>Power </a:t>
            </a:r>
            <a:r>
              <a:rPr lang="en-US" sz="2400" dirty="0"/>
              <a:t>supply supporting Ethernet/IP &amp; Modbus TCP communication for remote monitoring</a:t>
            </a:r>
          </a:p>
          <a:p>
            <a:pPr marL="171450" indent="-171450">
              <a:buFont typeface="Arial" panose="020B0604020202020204" pitchFamily="34" charset="0"/>
              <a:buChar char="•"/>
            </a:pPr>
            <a:r>
              <a:rPr lang="en-US" sz="2400" dirty="0"/>
              <a:t>Monitors output voltage, current, peak current, run time, and life expectancy through </a:t>
            </a:r>
            <a:r>
              <a:rPr lang="en-US" sz="2400" dirty="0" smtClean="0"/>
              <a:t>onboard display or Ethernet connected free software</a:t>
            </a:r>
            <a:endParaRPr lang="en-US" sz="2400" dirty="0"/>
          </a:p>
          <a:p>
            <a:pPr marL="171450" indent="-171450">
              <a:buFont typeface="Arial" panose="020B0604020202020204" pitchFamily="34" charset="0"/>
              <a:buChar char="•"/>
            </a:pPr>
            <a:r>
              <a:rPr lang="en-US" sz="2400" dirty="0"/>
              <a:t>Customize alerts for low/high voltage &amp; current conditions for up to 18 power supplies with the Omron monitoring software</a:t>
            </a:r>
          </a:p>
          <a:p>
            <a:pPr marL="171450" indent="-171450">
              <a:buFont typeface="Arial" panose="020B0604020202020204" pitchFamily="34" charset="0"/>
              <a:buChar char="•"/>
            </a:pPr>
            <a:r>
              <a:rPr lang="en-US" sz="2400" dirty="0" smtClean="0"/>
              <a:t>Coated/sealed </a:t>
            </a:r>
            <a:r>
              <a:rPr lang="en-US" sz="2400" dirty="0"/>
              <a:t>internal electronics for use in less than ideal environments</a:t>
            </a:r>
          </a:p>
          <a:p>
            <a:pPr marL="171450" indent="-171450">
              <a:buFont typeface="Arial" panose="020B0604020202020204" pitchFamily="34" charset="0"/>
              <a:buChar char="•"/>
            </a:pPr>
            <a:r>
              <a:rPr lang="en-US" sz="2400" dirty="0"/>
              <a:t>Available with and without display</a:t>
            </a:r>
          </a:p>
          <a:p>
            <a:pPr marL="171450" indent="-171450">
              <a:buFont typeface="Arial" panose="020B0604020202020204" pitchFamily="34" charset="0"/>
              <a:buChar char="•"/>
            </a:pPr>
            <a:r>
              <a:rPr lang="en-US" sz="2400" dirty="0"/>
              <a:t>Can interfaces with Omron’s </a:t>
            </a:r>
            <a:r>
              <a:rPr lang="en-US" sz="2400" dirty="0" err="1"/>
              <a:t>Sysmac</a:t>
            </a:r>
            <a:r>
              <a:rPr lang="en-US" sz="2400" dirty="0"/>
              <a:t> Studio</a:t>
            </a:r>
          </a:p>
          <a:p>
            <a:pPr marL="171450" indent="-171450">
              <a:buFont typeface="Arial" panose="020B0604020202020204" pitchFamily="34" charset="0"/>
              <a:buChar char="•"/>
            </a:pPr>
            <a:r>
              <a:rPr lang="en-US" sz="2400" dirty="0"/>
              <a:t>5 year warranty</a:t>
            </a:r>
          </a:p>
          <a:p>
            <a:endParaRPr lang="en-US" sz="1900" dirty="0"/>
          </a:p>
        </p:txBody>
      </p:sp>
      <p:sp>
        <p:nvSpPr>
          <p:cNvPr id="7" name="TextBox 6"/>
          <p:cNvSpPr txBox="1"/>
          <p:nvPr/>
        </p:nvSpPr>
        <p:spPr>
          <a:xfrm>
            <a:off x="-62915" y="5618222"/>
            <a:ext cx="3096344" cy="646331"/>
          </a:xfrm>
          <a:prstGeom prst="rect">
            <a:avLst/>
          </a:prstGeom>
          <a:noFill/>
        </p:spPr>
        <p:txBody>
          <a:bodyPr wrap="square" lIns="45720" rIns="45720" rtlCol="0" anchor="ctr" anchorCtr="0">
            <a:spAutoFit/>
          </a:bodyPr>
          <a:lstStyle/>
          <a:p>
            <a:pPr algn="ctr">
              <a:spcAft>
                <a:spcPts val="300"/>
              </a:spcAft>
            </a:pPr>
            <a:r>
              <a:rPr lang="en-US" dirty="0" smtClean="0">
                <a:solidFill>
                  <a:srgbClr val="4D4D4D"/>
                </a:solidFill>
                <a:latin typeface="Calibri" panose="020F0502020204030204" pitchFamily="34" charset="0"/>
              </a:rPr>
              <a:t>EIP version of our most popular power supply w live status</a:t>
            </a:r>
            <a:endParaRPr lang="en-US" dirty="0" smtClean="0">
              <a:solidFill>
                <a:srgbClr val="4D4D4D"/>
              </a:solidFill>
              <a:latin typeface="Calibri" panose="020F0502020204030204" pitchFamily="34"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166" y="108427"/>
            <a:ext cx="2784182" cy="1248463"/>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51" y="1484784"/>
            <a:ext cx="1273940" cy="1246750"/>
          </a:xfrm>
          <a:prstGeom prst="rect">
            <a:avLst/>
          </a:prstGeom>
        </p:spPr>
      </p:pic>
      <p:cxnSp>
        <p:nvCxnSpPr>
          <p:cNvPr id="5" name="Straight Arrow Connector 4"/>
          <p:cNvCxnSpPr>
            <a:endCxn id="12" idx="2"/>
          </p:cNvCxnSpPr>
          <p:nvPr/>
        </p:nvCxnSpPr>
        <p:spPr>
          <a:xfrm flipH="1" flipV="1">
            <a:off x="649621" y="2731534"/>
            <a:ext cx="489927" cy="8740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3723476"/>
      </p:ext>
    </p:extLst>
  </p:cSld>
  <p:clrMapOvr>
    <a:masterClrMapping/>
  </p:clrMapOvr>
  <mc:AlternateContent xmlns:mc="http://schemas.openxmlformats.org/markup-compatibility/2006" xmlns:p14="http://schemas.microsoft.com/office/powerpoint/2010/main">
    <mc:Choice Requires="p14">
      <p:transition spd="slow" p14:dur="2000" advTm="6572"/>
    </mc:Choice>
    <mc:Fallback xmlns="">
      <p:transition spd="slow" advTm="6572"/>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3126" y="620688"/>
            <a:ext cx="8875982" cy="576064"/>
          </a:xfrm>
        </p:spPr>
        <p:txBody>
          <a:bodyPr/>
          <a:lstStyle/>
          <a:p>
            <a:r>
              <a:rPr lang="en-US" sz="2200" dirty="0"/>
              <a:t>K6CM-VBM: Motor Temperature and Vibration Monitor with Ethernet communication</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sz="2000" dirty="0" smtClean="0"/>
              <a:t>Vibration and temperature monitoring of 3 phase motors to detect bearing wear or excessive heat conditions</a:t>
            </a:r>
          </a:p>
          <a:p>
            <a:pPr marL="285751" indent="-285750">
              <a:buFont typeface="Arial" panose="020B0604020202020204" pitchFamily="34" charset="0"/>
              <a:buChar char="•"/>
            </a:pPr>
            <a:r>
              <a:rPr lang="en-US" sz="2000" dirty="0"/>
              <a:t>Measures velocity, acceleration, temperature, Δ temperature of a motor through a mounted sensor </a:t>
            </a:r>
            <a:endParaRPr lang="en-US" sz="2000" dirty="0" smtClean="0"/>
          </a:p>
          <a:p>
            <a:pPr marL="285751" indent="-285750">
              <a:buFont typeface="Arial" panose="020B0604020202020204" pitchFamily="34" charset="0"/>
              <a:buChar char="•"/>
            </a:pPr>
            <a:r>
              <a:rPr lang="en-US" sz="2000" dirty="0" smtClean="0"/>
              <a:t>Easy to retrofit:  </a:t>
            </a:r>
            <a:r>
              <a:rPr lang="en-US" sz="2000" dirty="0"/>
              <a:t>Sensor uses an M6 x 8mm thread which can install into motor casing. Optional magnetic mount is offered for additional mounting </a:t>
            </a:r>
            <a:r>
              <a:rPr lang="en-US" sz="2000" dirty="0" smtClean="0"/>
              <a:t>flexibility</a:t>
            </a:r>
            <a:endParaRPr lang="en-US" sz="2000" dirty="0"/>
          </a:p>
          <a:p>
            <a:pPr marL="285751" indent="-285750">
              <a:buFont typeface="Arial" panose="020B0604020202020204" pitchFamily="34" charset="0"/>
              <a:buChar char="•"/>
            </a:pPr>
            <a:r>
              <a:rPr lang="en-US" sz="2000" dirty="0" smtClean="0"/>
              <a:t>Free software </a:t>
            </a:r>
            <a:r>
              <a:rPr lang="en-US" sz="2000" dirty="0"/>
              <a:t>allows for threshold condition alarms in both temperature and vibration along with historical trend lines in </a:t>
            </a:r>
            <a:r>
              <a:rPr lang="en-US" sz="2000" dirty="0" smtClean="0"/>
              <a:t>condition</a:t>
            </a:r>
          </a:p>
          <a:p>
            <a:pPr marL="285751" indent="-285750">
              <a:buFont typeface="Arial" panose="020B0604020202020204" pitchFamily="34" charset="0"/>
              <a:buChar char="•"/>
            </a:pPr>
            <a:r>
              <a:rPr lang="en-US" sz="2000" dirty="0" smtClean="0"/>
              <a:t>Monitor up to 10 motors/controllers with software</a:t>
            </a:r>
            <a:endParaRPr lang="en-US" sz="2000" dirty="0"/>
          </a:p>
          <a:p>
            <a:pPr marL="285751" indent="-285750">
              <a:buFont typeface="Arial" panose="020B0604020202020204" pitchFamily="34" charset="0"/>
              <a:buChar char="•"/>
            </a:pPr>
            <a:r>
              <a:rPr lang="en-US" sz="2000" dirty="0"/>
              <a:t>Interfaces with Omron’s </a:t>
            </a:r>
            <a:r>
              <a:rPr lang="en-US" sz="2000" dirty="0" err="1"/>
              <a:t>Sysmac</a:t>
            </a:r>
            <a:r>
              <a:rPr lang="en-US" sz="2000" dirty="0"/>
              <a:t> Studio</a:t>
            </a:r>
          </a:p>
          <a:p>
            <a:pPr marL="285751" indent="-285750">
              <a:buFont typeface="Arial" panose="020B0604020202020204" pitchFamily="34" charset="0"/>
              <a:buChar char="•"/>
            </a:pPr>
            <a:r>
              <a:rPr lang="en-US" sz="2000" dirty="0"/>
              <a:t>Rated for 3-phase constant speed induction motors </a:t>
            </a:r>
            <a:endParaRPr lang="en-US" sz="2000" dirty="0" smtClean="0"/>
          </a:p>
          <a:p>
            <a:pPr marL="285751" indent="-28575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p:txBody>
      </p:sp>
      <p:sp>
        <p:nvSpPr>
          <p:cNvPr id="10" name="TextBox 9"/>
          <p:cNvSpPr txBox="1"/>
          <p:nvPr/>
        </p:nvSpPr>
        <p:spPr>
          <a:xfrm>
            <a:off x="214009" y="5565539"/>
            <a:ext cx="2582107" cy="261610"/>
          </a:xfrm>
          <a:prstGeom prst="rect">
            <a:avLst/>
          </a:prstGeom>
          <a:noFill/>
        </p:spPr>
        <p:txBody>
          <a:bodyPr wrap="square" lIns="45720" rIns="45720" rtlCol="0" anchor="ctr" anchorCtr="0">
            <a:spAutoFit/>
          </a:bodyPr>
          <a:lstStyle/>
          <a:p>
            <a:pPr algn="ctr">
              <a:spcAft>
                <a:spcPts val="300"/>
              </a:spcAft>
            </a:pPr>
            <a:r>
              <a:rPr lang="en-US" sz="1100" dirty="0" smtClean="0">
                <a:solidFill>
                  <a:srgbClr val="FF0000"/>
                </a:solidFill>
                <a:latin typeface="Calibri" panose="020F0502020204030204" pitchFamily="34" charset="0"/>
              </a:rPr>
              <a:t>Click on picture to link </a:t>
            </a:r>
            <a:r>
              <a:rPr lang="en-US" sz="1100" dirty="0" smtClean="0">
                <a:solidFill>
                  <a:srgbClr val="FF0000"/>
                </a:solidFill>
                <a:latin typeface="Calibri" panose="020F0502020204030204" pitchFamily="34" charset="0"/>
              </a:rPr>
              <a:t>to K6CM </a:t>
            </a:r>
            <a:r>
              <a:rPr lang="en-US" sz="1100" dirty="0" smtClean="0">
                <a:solidFill>
                  <a:srgbClr val="FF0000"/>
                </a:solidFill>
                <a:latin typeface="Calibri" panose="020F0502020204030204" pitchFamily="34" charset="0"/>
              </a:rPr>
              <a:t>datasheet</a:t>
            </a:r>
          </a:p>
        </p:txBody>
      </p:sp>
      <p:sp>
        <p:nvSpPr>
          <p:cNvPr id="8" name="TextBox 7"/>
          <p:cNvSpPr txBox="1"/>
          <p:nvPr/>
        </p:nvSpPr>
        <p:spPr>
          <a:xfrm>
            <a:off x="68770" y="5711255"/>
            <a:ext cx="2872586" cy="646331"/>
          </a:xfrm>
          <a:prstGeom prst="rect">
            <a:avLst/>
          </a:prstGeom>
          <a:noFill/>
        </p:spPr>
        <p:txBody>
          <a:bodyPr wrap="square" lIns="45720" rIns="45720" rtlCol="0" anchor="ctr" anchorCtr="0">
            <a:spAutoFit/>
          </a:bodyPr>
          <a:lstStyle/>
          <a:p>
            <a:pPr algn="ctr">
              <a:spcAft>
                <a:spcPts val="300"/>
              </a:spcAft>
            </a:pPr>
            <a:r>
              <a:rPr lang="en-US" dirty="0" smtClean="0">
                <a:solidFill>
                  <a:srgbClr val="4D4D4D"/>
                </a:solidFill>
                <a:latin typeface="Calibri" panose="020F0502020204030204" pitchFamily="34" charset="0"/>
              </a:rPr>
              <a:t>Vibration and </a:t>
            </a:r>
            <a:r>
              <a:rPr lang="en-US" dirty="0" smtClean="0">
                <a:solidFill>
                  <a:srgbClr val="4D4D4D"/>
                </a:solidFill>
                <a:latin typeface="Calibri" panose="020F0502020204030204" pitchFamily="34" charset="0"/>
              </a:rPr>
              <a:t>temperature monitoring of 3 phase motors</a:t>
            </a:r>
            <a:endParaRPr lang="en-US" dirty="0" smtClean="0">
              <a:solidFill>
                <a:srgbClr val="4D4D4D"/>
              </a:solidFill>
              <a:latin typeface="Calibri" panose="020F0502020204030204" pitchFamily="34" charset="0"/>
            </a:endParaRPr>
          </a:p>
        </p:txBody>
      </p:sp>
      <p:pic>
        <p:nvPicPr>
          <p:cNvPr id="9" name="Picture 8">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6530" y="2724581"/>
            <a:ext cx="1540347" cy="2310521"/>
          </a:xfrm>
          <a:prstGeom prst="rect">
            <a:avLst/>
          </a:prstGeom>
        </p:spPr>
      </p:pic>
      <p:pic>
        <p:nvPicPr>
          <p:cNvPr id="11" name="Picture 10">
            <a:hlinkClick r:id="rId2"/>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525206" y="4313730"/>
            <a:ext cx="795373" cy="1708244"/>
          </a:xfrm>
          <a:prstGeom prst="rect">
            <a:avLst/>
          </a:prstGeom>
        </p:spPr>
      </p:pic>
      <p:pic>
        <p:nvPicPr>
          <p:cNvPr id="12" name="Picture 11" descr="A picture containing indoor, blue&#10;&#10;Description automatically generated">
            <a:extLst>
              <a:ext uri="{FF2B5EF4-FFF2-40B4-BE49-F238E27FC236}">
                <a16:creationId xmlns:a16="http://schemas.microsoft.com/office/drawing/2014/main" id="{A5FF84B3-6792-4E09-ADE3-851A0608A221}"/>
              </a:ext>
            </a:extLst>
          </p:cNvPr>
          <p:cNvPicPr>
            <a:picLocks noChangeAspect="1"/>
          </p:cNvPicPr>
          <p:nvPr/>
        </p:nvPicPr>
        <p:blipFill>
          <a:blip r:embed="rId5"/>
          <a:stretch>
            <a:fillRect/>
          </a:stretch>
        </p:blipFill>
        <p:spPr>
          <a:xfrm>
            <a:off x="166796" y="1741648"/>
            <a:ext cx="1512192" cy="1122639"/>
          </a:xfrm>
          <a:prstGeom prst="rect">
            <a:avLst/>
          </a:prstGeom>
          <a:ln>
            <a:solidFill>
              <a:schemeClr val="tx1"/>
            </a:solidFill>
          </a:ln>
        </p:spPr>
      </p:pic>
      <p:sp>
        <p:nvSpPr>
          <p:cNvPr id="13" name="Oval 12">
            <a:extLst>
              <a:ext uri="{FF2B5EF4-FFF2-40B4-BE49-F238E27FC236}">
                <a16:creationId xmlns:a16="http://schemas.microsoft.com/office/drawing/2014/main" id="{BEDDEA86-ED26-46C7-975E-2A594E7B0402}"/>
              </a:ext>
            </a:extLst>
          </p:cNvPr>
          <p:cNvSpPr/>
          <p:nvPr/>
        </p:nvSpPr>
        <p:spPr>
          <a:xfrm>
            <a:off x="846559" y="1844825"/>
            <a:ext cx="207293" cy="216024"/>
          </a:xfrm>
          <a:prstGeom prst="ellipse">
            <a:avLst/>
          </a:prstGeom>
          <a:noFill/>
        </p:spPr>
        <p:style>
          <a:lnRef idx="2">
            <a:schemeClr val="accent2"/>
          </a:lnRef>
          <a:fillRef idx="1">
            <a:schemeClr val="lt1"/>
          </a:fillRef>
          <a:effectRef idx="0">
            <a:schemeClr val="accent2"/>
          </a:effectRef>
          <a:fontRef idx="minor">
            <a:schemeClr val="dk1"/>
          </a:fontRef>
        </p:style>
        <p:txBody>
          <a:bodyPr lIns="45720" rIns="45720" rtlCol="0" anchor="ctr">
            <a:noAutofit/>
          </a:bodyPr>
          <a:lstStyle/>
          <a:p>
            <a:pPr algn="ctr">
              <a:spcAft>
                <a:spcPts val="300"/>
              </a:spcAft>
            </a:pPr>
            <a:endParaRPr lang="en-US">
              <a:latin typeface="Calibri" panose="020F0502020204030204" pitchFamily="34" charset="0"/>
            </a:endParaRPr>
          </a:p>
        </p:txBody>
      </p:sp>
      <p:pic>
        <p:nvPicPr>
          <p:cNvPr id="14" name="Picture 13"/>
          <p:cNvPicPr>
            <a:picLocks noChangeAspect="1"/>
          </p:cNvPicPr>
          <p:nvPr/>
        </p:nvPicPr>
        <p:blipFill>
          <a:blip r:embed="rId6"/>
          <a:stretch>
            <a:fillRect/>
          </a:stretch>
        </p:blipFill>
        <p:spPr>
          <a:xfrm>
            <a:off x="142120" y="68568"/>
            <a:ext cx="2653997" cy="1652205"/>
          </a:xfrm>
          <a:prstGeom prst="rect">
            <a:avLst/>
          </a:prstGeom>
        </p:spPr>
      </p:pic>
    </p:spTree>
    <p:extLst>
      <p:ext uri="{BB962C8B-B14F-4D97-AF65-F5344CB8AC3E}">
        <p14:creationId xmlns:p14="http://schemas.microsoft.com/office/powerpoint/2010/main" val="368525883"/>
      </p:ext>
    </p:extLst>
  </p:cSld>
  <p:clrMapOvr>
    <a:masterClrMapping/>
  </p:clrMapOvr>
  <mc:AlternateContent xmlns:mc="http://schemas.openxmlformats.org/markup-compatibility/2006" xmlns:p14="http://schemas.microsoft.com/office/powerpoint/2010/main">
    <mc:Choice Requires="p14">
      <p:transition spd="slow" p14:dur="2000" advTm="6572"/>
    </mc:Choice>
    <mc:Fallback xmlns="">
      <p:transition spd="slow" advTm="6572"/>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0377" y="5433246"/>
            <a:ext cx="2936360" cy="961802"/>
          </a:xfrm>
          <a:prstGeom prst="rect">
            <a:avLst/>
          </a:prstGeom>
          <a:noFill/>
        </p:spPr>
        <p:txBody>
          <a:bodyPr wrap="square" lIns="45720" rIns="45720" rtlCol="0" anchor="ctr" anchorCtr="0">
            <a:spAutoFit/>
          </a:bodyPr>
          <a:lstStyle/>
          <a:p>
            <a:pPr algn="ctr">
              <a:spcAft>
                <a:spcPts val="300"/>
              </a:spcAft>
            </a:pPr>
            <a:r>
              <a:rPr lang="en-US" dirty="0" smtClean="0">
                <a:solidFill>
                  <a:srgbClr val="4D4D4D"/>
                </a:solidFill>
                <a:latin typeface="Calibri" panose="020F0502020204030204" pitchFamily="34" charset="0"/>
              </a:rPr>
              <a:t>Current Monitoring for </a:t>
            </a:r>
            <a:endParaRPr lang="en-US" dirty="0" smtClean="0">
              <a:solidFill>
                <a:srgbClr val="4D4D4D"/>
              </a:solidFill>
              <a:latin typeface="Calibri" panose="020F0502020204030204" pitchFamily="34" charset="0"/>
            </a:endParaRPr>
          </a:p>
          <a:p>
            <a:pPr algn="ctr">
              <a:spcAft>
                <a:spcPts val="300"/>
              </a:spcAft>
            </a:pPr>
            <a:r>
              <a:rPr lang="en-US" dirty="0" smtClean="0">
                <a:solidFill>
                  <a:srgbClr val="4D4D4D"/>
                </a:solidFill>
                <a:latin typeface="Calibri" panose="020F0502020204030204" pitchFamily="34" charset="0"/>
              </a:rPr>
              <a:t>3-phase motors for abnormality detection</a:t>
            </a:r>
            <a:endParaRPr lang="en-US" dirty="0" smtClean="0">
              <a:solidFill>
                <a:srgbClr val="4D4D4D"/>
              </a:solidFill>
              <a:latin typeface="Calibri" panose="020F0502020204030204" pitchFamily="34" charset="0"/>
            </a:endParaRPr>
          </a:p>
        </p:txBody>
      </p:sp>
      <p:sp>
        <p:nvSpPr>
          <p:cNvPr id="2" name="Title 1"/>
          <p:cNvSpPr>
            <a:spLocks noGrp="1"/>
          </p:cNvSpPr>
          <p:nvPr>
            <p:ph type="title"/>
          </p:nvPr>
        </p:nvSpPr>
        <p:spPr>
          <a:xfrm>
            <a:off x="3483126" y="620688"/>
            <a:ext cx="8875982" cy="576064"/>
          </a:xfrm>
        </p:spPr>
        <p:txBody>
          <a:bodyPr/>
          <a:lstStyle/>
          <a:p>
            <a:r>
              <a:rPr lang="en-US" sz="2400" dirty="0"/>
              <a:t>K6CM-CI: 3-Phase Motor Current Monitor with Ethernet communication</a:t>
            </a:r>
          </a:p>
        </p:txBody>
      </p:sp>
      <p:sp>
        <p:nvSpPr>
          <p:cNvPr id="3" name="Content Placeholder 2"/>
          <p:cNvSpPr>
            <a:spLocks noGrp="1"/>
          </p:cNvSpPr>
          <p:nvPr>
            <p:ph idx="1"/>
          </p:nvPr>
        </p:nvSpPr>
        <p:spPr/>
        <p:txBody>
          <a:bodyPr>
            <a:normAutofit lnSpcReduction="10000"/>
          </a:bodyPr>
          <a:lstStyle/>
          <a:p>
            <a:pPr marL="342900" indent="-342900">
              <a:buFont typeface="Arial" panose="020B0604020202020204" pitchFamily="34" charset="0"/>
              <a:buChar char="•"/>
            </a:pPr>
            <a:r>
              <a:rPr lang="en-US" dirty="0" smtClean="0"/>
              <a:t>Monitor current draw sine wave abnormalities on 3 phase motors indicating debris, cavitation, misalignment, blockage or electrical </a:t>
            </a:r>
          </a:p>
          <a:p>
            <a:pPr marL="342900" indent="-342900">
              <a:buFont typeface="Arial" panose="020B0604020202020204" pitchFamily="34" charset="0"/>
              <a:buChar char="•"/>
            </a:pPr>
            <a:r>
              <a:rPr lang="en-US" dirty="0" smtClean="0"/>
              <a:t>The </a:t>
            </a:r>
            <a:r>
              <a:rPr lang="en-US" dirty="0"/>
              <a:t>“comprehensive current diagnosis” can monitor not only for motor problems, but also abnormal load-side </a:t>
            </a:r>
            <a:r>
              <a:rPr lang="en-US" dirty="0" smtClean="0"/>
              <a:t>conditions and notify the user</a:t>
            </a:r>
            <a:endParaRPr lang="en-US" dirty="0"/>
          </a:p>
          <a:p>
            <a:pPr marL="342900" indent="-342900">
              <a:buFont typeface="Arial" panose="020B0604020202020204" pitchFamily="34" charset="0"/>
              <a:buChar char="•"/>
            </a:pPr>
            <a:r>
              <a:rPr lang="en-US" dirty="0" smtClean="0"/>
              <a:t>Simple retrofit of a current transformer clamp </a:t>
            </a:r>
            <a:r>
              <a:rPr lang="en-US" dirty="0"/>
              <a:t>on the control panel enables </a:t>
            </a:r>
            <a:r>
              <a:rPr lang="en-US" dirty="0" smtClean="0"/>
              <a:t>monitoring</a:t>
            </a:r>
            <a:endParaRPr lang="en-US" dirty="0"/>
          </a:p>
          <a:p>
            <a:pPr marL="342900" indent="-342900">
              <a:buFont typeface="Arial" panose="020B0604020202020204" pitchFamily="34" charset="0"/>
              <a:buChar char="•"/>
            </a:pPr>
            <a:r>
              <a:rPr lang="en-US" dirty="0" smtClean="0"/>
              <a:t>Software </a:t>
            </a:r>
            <a:r>
              <a:rPr lang="en-US" dirty="0"/>
              <a:t>tool </a:t>
            </a:r>
            <a:r>
              <a:rPr lang="en-US" dirty="0" smtClean="0"/>
              <a:t>monitoring tool for all K6CM products also provided</a:t>
            </a:r>
          </a:p>
          <a:p>
            <a:pPr marL="342900" indent="-342900">
              <a:buFont typeface="Arial" panose="020B0604020202020204" pitchFamily="34" charset="0"/>
              <a:buChar char="•"/>
            </a:pPr>
            <a:r>
              <a:rPr lang="en-US" dirty="0" smtClean="0"/>
              <a:t>K6CM-CI2M </a:t>
            </a:r>
            <a:r>
              <a:rPr lang="en-US" dirty="0"/>
              <a:t>is suitable for use in an excessive noise environment such as using an inverter. Supports Modbus TCP </a:t>
            </a:r>
            <a:r>
              <a:rPr lang="en-US" dirty="0" smtClean="0"/>
              <a:t>and </a:t>
            </a:r>
            <a:r>
              <a:rPr lang="en-US" dirty="0" err="1" smtClean="0"/>
              <a:t>EtherNet</a:t>
            </a:r>
            <a:r>
              <a:rPr lang="en-US" dirty="0" smtClean="0"/>
              <a:t>/IP</a:t>
            </a:r>
          </a:p>
          <a:p>
            <a:pPr marL="342900" indent="-342900">
              <a:buFont typeface="Arial" panose="020B0604020202020204" pitchFamily="34" charset="0"/>
              <a:buChar char="•"/>
            </a:pPr>
            <a:r>
              <a:rPr lang="en-US" sz="2400" dirty="0"/>
              <a:t>Monitor up to 10 motors/controllers with </a:t>
            </a:r>
            <a:r>
              <a:rPr lang="en-US" sz="2400" dirty="0" smtClean="0"/>
              <a:t>software</a:t>
            </a:r>
            <a:endParaRPr lang="en-US" dirty="0"/>
          </a:p>
          <a:p>
            <a:pPr marL="342900" indent="-342900">
              <a:buFont typeface="Arial" panose="020B0604020202020204" pitchFamily="34" charset="0"/>
              <a:buChar char="•"/>
            </a:pPr>
            <a:r>
              <a:rPr lang="en-US" sz="2400" dirty="0"/>
              <a:t>Interfaces with Omron’s </a:t>
            </a:r>
            <a:r>
              <a:rPr lang="en-US" sz="2400" dirty="0" err="1"/>
              <a:t>Sysmac</a:t>
            </a:r>
            <a:r>
              <a:rPr lang="en-US" sz="2400" dirty="0"/>
              <a:t> Studio</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p:txBody>
      </p:sp>
      <p:sp>
        <p:nvSpPr>
          <p:cNvPr id="10" name="TextBox 9"/>
          <p:cNvSpPr txBox="1"/>
          <p:nvPr/>
        </p:nvSpPr>
        <p:spPr>
          <a:xfrm>
            <a:off x="171211" y="5321677"/>
            <a:ext cx="2710504" cy="261610"/>
          </a:xfrm>
          <a:prstGeom prst="rect">
            <a:avLst/>
          </a:prstGeom>
          <a:noFill/>
        </p:spPr>
        <p:txBody>
          <a:bodyPr wrap="square" lIns="45720" rIns="45720" rtlCol="0" anchor="ctr" anchorCtr="0">
            <a:spAutoFit/>
          </a:bodyPr>
          <a:lstStyle/>
          <a:p>
            <a:pPr algn="ctr">
              <a:spcAft>
                <a:spcPts val="300"/>
              </a:spcAft>
            </a:pPr>
            <a:r>
              <a:rPr lang="en-US" sz="1100" dirty="0" smtClean="0">
                <a:solidFill>
                  <a:srgbClr val="FF0000"/>
                </a:solidFill>
                <a:latin typeface="Calibri" panose="020F0502020204030204" pitchFamily="34" charset="0"/>
              </a:rPr>
              <a:t>Click on picture to link to </a:t>
            </a:r>
            <a:r>
              <a:rPr lang="en-US" sz="1100" dirty="0">
                <a:solidFill>
                  <a:srgbClr val="FF0000"/>
                </a:solidFill>
                <a:latin typeface="Calibri" panose="020F0502020204030204" pitchFamily="34" charset="0"/>
              </a:rPr>
              <a:t>K6CM datasheet</a:t>
            </a:r>
            <a:endParaRPr lang="en-US" sz="1100" dirty="0" smtClean="0">
              <a:solidFill>
                <a:srgbClr val="FF0000"/>
              </a:solidFill>
              <a:latin typeface="Calibri" panose="020F0502020204030204" pitchFamily="34" charset="0"/>
            </a:endParaRPr>
          </a:p>
        </p:txBody>
      </p:sp>
      <p:pic>
        <p:nvPicPr>
          <p:cNvPr id="9" name="Picture 8">
            <a:hlinkClick r:id="rId2"/>
          </p:cNvPr>
          <p:cNvPicPr>
            <a:picLocks noChangeAspect="1"/>
          </p:cNvPicPr>
          <p:nvPr/>
        </p:nvPicPr>
        <p:blipFill>
          <a:blip r:embed="rId3">
            <a:extLst>
              <a:ext uri="{BEBA8EAE-BF5A-486C-A8C5-ECC9F3942E4B}">
                <a14:imgProps xmlns:a14="http://schemas.microsoft.com/office/drawing/2010/main">
                  <a14:imgLayer r:embed="rId4">
                    <a14:imgEffect>
                      <a14:backgroundRemoval t="0" b="100000" l="521" r="100000">
                        <a14:foregroundMark x1="65885" y1="4021" x2="68750" y2="10140"/>
                        <a14:foregroundMark x1="78906" y1="8042" x2="74740" y2="2622"/>
                      </a14:backgroundRemoval>
                    </a14:imgEffect>
                  </a14:imgLayer>
                </a14:imgProps>
              </a:ext>
            </a:extLst>
          </a:blip>
          <a:stretch>
            <a:fillRect/>
          </a:stretch>
        </p:blipFill>
        <p:spPr>
          <a:xfrm>
            <a:off x="1268988" y="2148443"/>
            <a:ext cx="1574572" cy="2345456"/>
          </a:xfrm>
          <a:prstGeom prst="rect">
            <a:avLst/>
          </a:prstGeom>
        </p:spPr>
      </p:pic>
      <p:pic>
        <p:nvPicPr>
          <p:cNvPr id="11" name="Picture 10">
            <a:hlinkClick r:id="rId2"/>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5676" r="97838"/>
                    </a14:imgEffect>
                  </a14:imgLayer>
                </a14:imgProps>
              </a:ext>
            </a:extLst>
          </a:blip>
          <a:stretch>
            <a:fillRect/>
          </a:stretch>
        </p:blipFill>
        <p:spPr>
          <a:xfrm>
            <a:off x="-92800" y="4441879"/>
            <a:ext cx="2158044" cy="1049859"/>
          </a:xfrm>
          <a:prstGeom prst="rect">
            <a:avLst/>
          </a:prstGeom>
        </p:spPr>
      </p:pic>
      <p:pic>
        <p:nvPicPr>
          <p:cNvPr id="12" name="Picture 11"/>
          <p:cNvPicPr>
            <a:picLocks noChangeAspect="1"/>
          </p:cNvPicPr>
          <p:nvPr/>
        </p:nvPicPr>
        <p:blipFill>
          <a:blip r:embed="rId7"/>
          <a:stretch>
            <a:fillRect/>
          </a:stretch>
        </p:blipFill>
        <p:spPr>
          <a:xfrm>
            <a:off x="356234" y="48628"/>
            <a:ext cx="2284646" cy="2017311"/>
          </a:xfrm>
          <a:prstGeom prst="rect">
            <a:avLst/>
          </a:prstGeom>
          <a:ln>
            <a:solidFill>
              <a:schemeClr val="tx1"/>
            </a:solidFill>
          </a:ln>
        </p:spPr>
      </p:pic>
    </p:spTree>
    <p:extLst>
      <p:ext uri="{BB962C8B-B14F-4D97-AF65-F5344CB8AC3E}">
        <p14:creationId xmlns:p14="http://schemas.microsoft.com/office/powerpoint/2010/main" val="2281547012"/>
      </p:ext>
    </p:extLst>
  </p:cSld>
  <p:clrMapOvr>
    <a:masterClrMapping/>
  </p:clrMapOvr>
  <mc:AlternateContent xmlns:mc="http://schemas.openxmlformats.org/markup-compatibility/2006" xmlns:p14="http://schemas.microsoft.com/office/powerpoint/2010/main">
    <mc:Choice Requires="p14">
      <p:transition spd="slow" p14:dur="2000" advTm="6572"/>
    </mc:Choice>
    <mc:Fallback xmlns="">
      <p:transition spd="slow" advTm="6572"/>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200" dirty="0"/>
              <a:t>K6CM-ISM: 3-Phase Motor Insulation Resistance Monitor with Ethernet communication</a:t>
            </a:r>
          </a:p>
        </p:txBody>
      </p:sp>
      <p:sp>
        <p:nvSpPr>
          <p:cNvPr id="3" name="Content Placeholder 2"/>
          <p:cNvSpPr>
            <a:spLocks noGrp="1"/>
          </p:cNvSpPr>
          <p:nvPr>
            <p:ph idx="1"/>
          </p:nvPr>
        </p:nvSpPr>
        <p:spPr/>
        <p:txBody>
          <a:bodyPr>
            <a:normAutofit/>
          </a:bodyPr>
          <a:lstStyle/>
          <a:p>
            <a:pPr marL="285751" indent="-285750">
              <a:buFont typeface="Arial" panose="020B0604020202020204" pitchFamily="34" charset="0"/>
              <a:buChar char="•"/>
            </a:pPr>
            <a:r>
              <a:rPr lang="en-US" sz="2000" dirty="0"/>
              <a:t>Able to detect motor insulation breakdown on from heat and foreign debris</a:t>
            </a:r>
          </a:p>
          <a:p>
            <a:pPr marL="285751" indent="-285750">
              <a:buFont typeface="Arial" panose="020B0604020202020204" pitchFamily="34" charset="0"/>
              <a:buChar char="•"/>
            </a:pPr>
            <a:r>
              <a:rPr lang="en-US" sz="2000" dirty="0" smtClean="0"/>
              <a:t>Easy to retrofit:  Monitor </a:t>
            </a:r>
            <a:r>
              <a:rPr lang="en-US" sz="2000" dirty="0"/>
              <a:t>3-phase motors up to 300A 7.5 kw while motor is in operation using </a:t>
            </a:r>
            <a:r>
              <a:rPr lang="en-US" sz="2000" dirty="0" smtClean="0"/>
              <a:t>zero current transformer (ZCT) </a:t>
            </a:r>
            <a:r>
              <a:rPr lang="en-US" sz="2000" dirty="0"/>
              <a:t>clamp</a:t>
            </a:r>
          </a:p>
          <a:p>
            <a:pPr marL="285751" indent="-285750">
              <a:buFont typeface="Arial" panose="020B0604020202020204" pitchFamily="34" charset="0"/>
              <a:buChar char="•"/>
            </a:pPr>
            <a:r>
              <a:rPr lang="en-US" sz="2000" dirty="0" err="1"/>
              <a:t>EthernetIP</a:t>
            </a:r>
            <a:r>
              <a:rPr lang="en-US" sz="2000" dirty="0"/>
              <a:t>/Modbus communication remotely communicates live thermal feed along with alerts when using free software </a:t>
            </a:r>
          </a:p>
          <a:p>
            <a:pPr marL="285751" indent="-285750">
              <a:buFont typeface="Arial" panose="020B0604020202020204" pitchFamily="34" charset="0"/>
              <a:buChar char="•"/>
            </a:pPr>
            <a:r>
              <a:rPr lang="en-US" sz="2000" dirty="0"/>
              <a:t>Software allows for threshold condition alarms in insulation resistance with historical trend lines in </a:t>
            </a:r>
            <a:r>
              <a:rPr lang="en-US" sz="2000" dirty="0" smtClean="0"/>
              <a:t>condition</a:t>
            </a:r>
          </a:p>
          <a:p>
            <a:pPr marL="285751" indent="-285750">
              <a:buFont typeface="Arial" panose="020B0604020202020204" pitchFamily="34" charset="0"/>
              <a:buChar char="•"/>
            </a:pPr>
            <a:r>
              <a:rPr lang="en-US" sz="2000" dirty="0"/>
              <a:t>Monitor up to 10 motors/controllers with software</a:t>
            </a:r>
          </a:p>
          <a:p>
            <a:pPr marL="285751" indent="-285750">
              <a:buFont typeface="Arial" panose="020B0604020202020204" pitchFamily="34" charset="0"/>
              <a:buChar char="•"/>
            </a:pPr>
            <a:r>
              <a:rPr lang="en-US" sz="2000" dirty="0" smtClean="0"/>
              <a:t>Interfaces </a:t>
            </a:r>
            <a:r>
              <a:rPr lang="en-US" sz="2000" dirty="0"/>
              <a:t>with Omron </a:t>
            </a:r>
            <a:r>
              <a:rPr lang="en-US" sz="2000" dirty="0" err="1"/>
              <a:t>Sysmac</a:t>
            </a:r>
            <a:r>
              <a:rPr lang="en-US" sz="2000" dirty="0"/>
              <a:t> Studio</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p:txBody>
      </p:sp>
      <p:sp>
        <p:nvSpPr>
          <p:cNvPr id="7" name="TextBox 6"/>
          <p:cNvSpPr txBox="1"/>
          <p:nvPr/>
        </p:nvSpPr>
        <p:spPr>
          <a:xfrm>
            <a:off x="57106" y="5423862"/>
            <a:ext cx="2807453" cy="923330"/>
          </a:xfrm>
          <a:prstGeom prst="rect">
            <a:avLst/>
          </a:prstGeom>
          <a:noFill/>
        </p:spPr>
        <p:txBody>
          <a:bodyPr wrap="square" lIns="45720" rIns="45720" rtlCol="0" anchor="ctr" anchorCtr="0">
            <a:spAutoFit/>
          </a:bodyPr>
          <a:lstStyle/>
          <a:p>
            <a:pPr algn="ctr">
              <a:spcAft>
                <a:spcPts val="300"/>
              </a:spcAft>
            </a:pPr>
            <a:r>
              <a:rPr lang="en-US" dirty="0" smtClean="0">
                <a:solidFill>
                  <a:srgbClr val="4D4D4D"/>
                </a:solidFill>
                <a:latin typeface="Calibri" panose="020F0502020204030204" pitchFamily="34" charset="0"/>
              </a:rPr>
              <a:t>Insulation resistance monitoring for operating/on condition 3-phase motors </a:t>
            </a:r>
            <a:endParaRPr lang="en-US" dirty="0" smtClean="0">
              <a:solidFill>
                <a:srgbClr val="4D4D4D"/>
              </a:solidFill>
              <a:latin typeface="Calibri" panose="020F0502020204030204" pitchFamily="34" charset="0"/>
            </a:endParaRPr>
          </a:p>
        </p:txBody>
      </p:sp>
      <p:sp>
        <p:nvSpPr>
          <p:cNvPr id="8" name="TextBox 7"/>
          <p:cNvSpPr txBox="1"/>
          <p:nvPr/>
        </p:nvSpPr>
        <p:spPr>
          <a:xfrm>
            <a:off x="57106" y="5293057"/>
            <a:ext cx="2696744" cy="261610"/>
          </a:xfrm>
          <a:prstGeom prst="rect">
            <a:avLst/>
          </a:prstGeom>
          <a:noFill/>
        </p:spPr>
        <p:txBody>
          <a:bodyPr wrap="square" lIns="45720" rIns="45720" rtlCol="0" anchor="ctr" anchorCtr="0">
            <a:spAutoFit/>
          </a:bodyPr>
          <a:lstStyle/>
          <a:p>
            <a:pPr algn="ctr">
              <a:spcAft>
                <a:spcPts val="300"/>
              </a:spcAft>
            </a:pPr>
            <a:r>
              <a:rPr lang="en-US" sz="1100" dirty="0" smtClean="0">
                <a:solidFill>
                  <a:srgbClr val="FF0000"/>
                </a:solidFill>
                <a:latin typeface="Calibri" panose="020F0502020204030204" pitchFamily="34" charset="0"/>
              </a:rPr>
              <a:t>Click on picture to link </a:t>
            </a:r>
            <a:r>
              <a:rPr lang="en-US" sz="1100" dirty="0">
                <a:solidFill>
                  <a:srgbClr val="FF0000"/>
                </a:solidFill>
                <a:latin typeface="Calibri" panose="020F0502020204030204" pitchFamily="34" charset="0"/>
              </a:rPr>
              <a:t>to K6CM </a:t>
            </a:r>
            <a:r>
              <a:rPr lang="en-US" sz="1100" dirty="0" smtClean="0">
                <a:solidFill>
                  <a:srgbClr val="FF0000"/>
                </a:solidFill>
                <a:latin typeface="Calibri" panose="020F0502020204030204" pitchFamily="34" charset="0"/>
              </a:rPr>
              <a:t>datasheet</a:t>
            </a:r>
          </a:p>
        </p:txBody>
      </p:sp>
      <p:pic>
        <p:nvPicPr>
          <p:cNvPr id="9" name="Picture 8">
            <a:hlinkClick r:id="rId2"/>
          </p:cNvPr>
          <p:cNvPicPr>
            <a:picLocks noChangeAspect="1"/>
          </p:cNvPicPr>
          <p:nvPr/>
        </p:nvPicPr>
        <p:blipFill>
          <a:blip r:embed="rId3">
            <a:extLst>
              <a:ext uri="{BEBA8EAE-BF5A-486C-A8C5-ECC9F3942E4B}">
                <a14:imgProps xmlns:a14="http://schemas.microsoft.com/office/drawing/2010/main">
                  <a14:imgLayer r:embed="rId4">
                    <a14:imgEffect>
                      <a14:backgroundRemoval t="0" b="100000" l="521" r="100000">
                        <a14:foregroundMark x1="65885" y1="4021" x2="68750" y2="10140"/>
                        <a14:foregroundMark x1="78906" y1="8042" x2="74740" y2="2622"/>
                      </a14:backgroundRemoval>
                    </a14:imgEffect>
                  </a14:imgLayer>
                </a14:imgProps>
              </a:ext>
            </a:extLst>
          </a:blip>
          <a:stretch>
            <a:fillRect/>
          </a:stretch>
        </p:blipFill>
        <p:spPr>
          <a:xfrm>
            <a:off x="1370740" y="1954907"/>
            <a:ext cx="1574572" cy="2345456"/>
          </a:xfrm>
          <a:prstGeom prst="rect">
            <a:avLst/>
          </a:prstGeom>
        </p:spPr>
      </p:pic>
      <p:pic>
        <p:nvPicPr>
          <p:cNvPr id="11" name="Picture 10">
            <a:hlinkClick r:id="rId2"/>
          </p:cNvPr>
          <p:cNvPicPr>
            <a:picLocks noChangeAspect="1"/>
          </p:cNvPicPr>
          <p:nvPr/>
        </p:nvPicPr>
        <p:blipFill>
          <a:blip r:embed="rId5">
            <a:extLst>
              <a:ext uri="{BEBA8EAE-BF5A-486C-A8C5-ECC9F3942E4B}">
                <a14:imgProps xmlns:a14="http://schemas.microsoft.com/office/drawing/2010/main">
                  <a14:imgLayer r:embed="rId6">
                    <a14:imgEffect>
                      <a14:backgroundRemoval t="6050" b="89680" l="9946" r="89785">
                        <a14:foregroundMark x1="44086" y1="22420" x2="48656" y2="19573"/>
                        <a14:foregroundMark x1="41935" y1="63701" x2="49194" y2="60142"/>
                        <a14:foregroundMark x1="72043" y1="86833" x2="79570" y2="85053"/>
                      </a14:backgroundRemoval>
                    </a14:imgEffect>
                  </a14:imgLayer>
                </a14:imgProps>
              </a:ext>
            </a:extLst>
          </a:blip>
          <a:stretch>
            <a:fillRect/>
          </a:stretch>
        </p:blipFill>
        <p:spPr>
          <a:xfrm>
            <a:off x="-170284" y="3807339"/>
            <a:ext cx="2097201" cy="1584176"/>
          </a:xfrm>
          <a:prstGeom prst="rect">
            <a:avLst/>
          </a:prstGeom>
        </p:spPr>
      </p:pic>
      <p:pic>
        <p:nvPicPr>
          <p:cNvPr id="10" name="Picture 2" descr="C:\A-Original Data\DATA\Bmp &amp; Jpg\モータコイル焼損.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250" y="52363"/>
            <a:ext cx="2392771" cy="18371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568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3126" y="620688"/>
            <a:ext cx="8875982" cy="576064"/>
          </a:xfrm>
        </p:spPr>
        <p:txBody>
          <a:bodyPr/>
          <a:lstStyle/>
          <a:p>
            <a:r>
              <a:rPr lang="en-US" sz="2800" dirty="0"/>
              <a:t>K6PM: Thermal </a:t>
            </a:r>
            <a:r>
              <a:rPr lang="en-US" sz="2800" dirty="0" smtClean="0"/>
              <a:t>Vision Condition Monitor with Remote Monitoring</a:t>
            </a:r>
            <a:endParaRPr lang="en-US" sz="2800" dirty="0"/>
          </a:p>
        </p:txBody>
      </p:sp>
      <p:sp>
        <p:nvSpPr>
          <p:cNvPr id="10" name="TextBox 9"/>
          <p:cNvSpPr txBox="1"/>
          <p:nvPr/>
        </p:nvSpPr>
        <p:spPr>
          <a:xfrm>
            <a:off x="86593" y="5277433"/>
            <a:ext cx="2633697" cy="261610"/>
          </a:xfrm>
          <a:prstGeom prst="rect">
            <a:avLst/>
          </a:prstGeom>
          <a:noFill/>
        </p:spPr>
        <p:txBody>
          <a:bodyPr wrap="square" lIns="45720" rIns="45720" rtlCol="0" anchor="ctr" anchorCtr="0">
            <a:spAutoFit/>
          </a:bodyPr>
          <a:lstStyle/>
          <a:p>
            <a:pPr algn="ctr">
              <a:spcAft>
                <a:spcPts val="300"/>
              </a:spcAft>
            </a:pPr>
            <a:r>
              <a:rPr lang="en-US" sz="1100" dirty="0" smtClean="0">
                <a:solidFill>
                  <a:srgbClr val="FF0000"/>
                </a:solidFill>
                <a:latin typeface="Calibri" panose="020F0502020204030204" pitchFamily="34" charset="0"/>
              </a:rPr>
              <a:t>Click on picture to link to </a:t>
            </a:r>
            <a:r>
              <a:rPr lang="en-US" sz="1100" dirty="0" smtClean="0">
                <a:solidFill>
                  <a:srgbClr val="FF0000"/>
                </a:solidFill>
                <a:latin typeface="Calibri" panose="020F0502020204030204" pitchFamily="34" charset="0"/>
              </a:rPr>
              <a:t>K6PM </a:t>
            </a:r>
            <a:r>
              <a:rPr lang="en-US" sz="1100" dirty="0">
                <a:solidFill>
                  <a:srgbClr val="FF0000"/>
                </a:solidFill>
                <a:latin typeface="Calibri" panose="020F0502020204030204" pitchFamily="34" charset="0"/>
              </a:rPr>
              <a:t>datasheet</a:t>
            </a:r>
            <a:endParaRPr lang="en-US" sz="1100" dirty="0" smtClean="0">
              <a:solidFill>
                <a:srgbClr val="FF0000"/>
              </a:solidFill>
              <a:latin typeface="Calibri" panose="020F0502020204030204" pitchFamily="34" charset="0"/>
            </a:endParaRPr>
          </a:p>
        </p:txBody>
      </p:sp>
      <p:sp>
        <p:nvSpPr>
          <p:cNvPr id="8" name="Content Placeholder 2"/>
          <p:cNvSpPr txBox="1">
            <a:spLocks/>
          </p:cNvSpPr>
          <p:nvPr/>
        </p:nvSpPr>
        <p:spPr>
          <a:xfrm>
            <a:off x="3483126" y="1268760"/>
            <a:ext cx="8705699" cy="4953000"/>
          </a:xfrm>
          <a:prstGeom prst="rect">
            <a:avLst/>
          </a:prstGeom>
          <a:ln>
            <a:noFill/>
          </a:ln>
        </p:spPr>
        <p:txBody>
          <a:bodyPr vert="horz" lIns="91429" tIns="45715" rIns="91429" bIns="45715" rtlCol="0">
            <a:normAutofit/>
          </a:bodyPr>
          <a:lstStyle>
            <a:lvl1pPr marL="0" indent="0" algn="l" defTabSz="685594" rtl="0" eaLnBrk="1" latinLnBrk="0" hangingPunct="1">
              <a:spcBef>
                <a:spcPts val="0"/>
              </a:spcBef>
              <a:spcAft>
                <a:spcPts val="600"/>
              </a:spcAft>
              <a:buFont typeface="Arial" pitchFamily="34" charset="0"/>
              <a:buNone/>
              <a:tabLst>
                <a:tab pos="457063" algn="l"/>
                <a:tab pos="914126" algn="l"/>
                <a:tab pos="1371189" algn="l"/>
                <a:tab pos="1828251" algn="l"/>
              </a:tabLst>
              <a:defRPr sz="2399" kern="1200">
                <a:solidFill>
                  <a:schemeClr val="bg1"/>
                </a:solidFill>
                <a:latin typeface="Calibri" panose="020F0502020204030204" pitchFamily="34" charset="0"/>
                <a:ea typeface="+mn-ea"/>
                <a:cs typeface="+mn-cs"/>
              </a:defRPr>
            </a:lvl1pPr>
            <a:lvl2pPr marL="461824" indent="-231705" algn="l" defTabSz="685594" rtl="0" eaLnBrk="1" latinLnBrk="0" hangingPunct="1">
              <a:spcBef>
                <a:spcPts val="0"/>
              </a:spcBef>
              <a:spcAft>
                <a:spcPts val="600"/>
              </a:spcAft>
              <a:buFont typeface="Arial" panose="020B0604020202020204" pitchFamily="34" charset="0"/>
              <a:buChar char="•"/>
              <a:tabLst>
                <a:tab pos="457063" algn="l"/>
                <a:tab pos="914126" algn="l"/>
                <a:tab pos="1371189" algn="l"/>
                <a:tab pos="1828251" algn="l"/>
              </a:tabLst>
              <a:defRPr sz="1999" kern="1200" spc="-150">
                <a:solidFill>
                  <a:schemeClr val="bg1"/>
                </a:solidFill>
                <a:latin typeface="Calibri" panose="020F0502020204030204" pitchFamily="34" charset="0"/>
                <a:ea typeface="+mn-ea"/>
                <a:cs typeface="+mn-cs"/>
              </a:defRPr>
            </a:lvl2pPr>
            <a:lvl3pPr marL="915713" indent="-226945" algn="l" defTabSz="685594" rtl="0" eaLnBrk="1" latinLnBrk="0" hangingPunct="1">
              <a:spcBef>
                <a:spcPts val="0"/>
              </a:spcBef>
              <a:spcAft>
                <a:spcPts val="600"/>
              </a:spcAft>
              <a:buFont typeface="Myriad Pro" pitchFamily="34" charset="0"/>
              <a:buChar char="º"/>
              <a:tabLst>
                <a:tab pos="457063" algn="l"/>
                <a:tab pos="914126" algn="l"/>
                <a:tab pos="1371189" algn="l"/>
                <a:tab pos="1828251" algn="l"/>
              </a:tabLst>
              <a:defRPr lang="en-US" sz="1999" kern="1200" spc="-150" dirty="0" smtClean="0">
                <a:solidFill>
                  <a:schemeClr val="bg1"/>
                </a:solidFill>
                <a:latin typeface="Calibri" panose="020F0502020204030204" pitchFamily="34" charset="0"/>
                <a:ea typeface="+mn-ea"/>
                <a:cs typeface="+mn-cs"/>
              </a:defRPr>
            </a:lvl3pPr>
            <a:lvl4pPr marL="1371189" indent="-226945" algn="l" defTabSz="685594" rtl="0" eaLnBrk="1" latinLnBrk="0" hangingPunct="1">
              <a:spcBef>
                <a:spcPts val="0"/>
              </a:spcBef>
              <a:spcAft>
                <a:spcPts val="600"/>
              </a:spcAft>
              <a:buFont typeface="Arial" panose="020B0604020202020204" pitchFamily="34" charset="0"/>
              <a:buChar char="‒"/>
              <a:tabLst>
                <a:tab pos="342797" algn="l"/>
                <a:tab pos="684008" algn="l"/>
                <a:tab pos="1026805" algn="l"/>
                <a:tab pos="1372776" algn="l"/>
              </a:tabLst>
              <a:defRPr sz="1999" kern="1200" spc="-150">
                <a:solidFill>
                  <a:schemeClr val="bg1"/>
                </a:solidFill>
                <a:latin typeface="Calibri" panose="020F0502020204030204" pitchFamily="34" charset="0"/>
                <a:ea typeface="+mn-ea"/>
                <a:cs typeface="+mn-cs"/>
              </a:defRPr>
            </a:lvl4pPr>
            <a:lvl5pPr marL="1829839" indent="-226945" algn="l" defTabSz="685594" rtl="0" eaLnBrk="1" latinLnBrk="0" hangingPunct="1">
              <a:spcBef>
                <a:spcPts val="0"/>
              </a:spcBef>
              <a:spcAft>
                <a:spcPts val="600"/>
              </a:spcAft>
              <a:buFont typeface="Arial" panose="020B0604020202020204" pitchFamily="34" charset="0"/>
              <a:buChar char="‒"/>
              <a:tabLst>
                <a:tab pos="457063" algn="l"/>
                <a:tab pos="914126" algn="l"/>
                <a:tab pos="1371189" algn="l"/>
                <a:tab pos="1828251" algn="l"/>
              </a:tabLst>
              <a:defRPr sz="1999" kern="1200" spc="-150">
                <a:solidFill>
                  <a:schemeClr val="bg1"/>
                </a:solidFill>
                <a:latin typeface="Calibri" panose="020F0502020204030204" pitchFamily="34" charset="0"/>
                <a:ea typeface="+mn-ea"/>
                <a:cs typeface="+mn-cs"/>
              </a:defRPr>
            </a:lvl5pPr>
            <a:lvl6pPr marL="2513544" indent="-228504" algn="l" defTabSz="914016"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552" indent="-228504" algn="l" defTabSz="914016"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560" indent="-228504" algn="l" defTabSz="914016"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568" indent="-228504" algn="l" defTabSz="914016"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r>
              <a:rPr lang="en-US" sz="2600" dirty="0" smtClean="0"/>
              <a:t>Specifications:</a:t>
            </a:r>
          </a:p>
          <a:p>
            <a:pPr marL="342900" indent="-342900">
              <a:buFont typeface="Arial" pitchFamily="34" charset="0"/>
              <a:buChar char="•"/>
            </a:pPr>
            <a:r>
              <a:rPr lang="en-US" sz="2000" dirty="0" smtClean="0"/>
              <a:t>Monitor temperature conditions of multiple devices with thermal camera sensors</a:t>
            </a:r>
          </a:p>
          <a:p>
            <a:pPr marL="342900" indent="-342900">
              <a:buFont typeface="Arial" pitchFamily="34" charset="0"/>
              <a:buChar char="•"/>
            </a:pPr>
            <a:r>
              <a:rPr lang="en-US" sz="2000" dirty="0" smtClean="0"/>
              <a:t>Up to 31 cameras per controller</a:t>
            </a:r>
          </a:p>
          <a:p>
            <a:pPr marL="342900" indent="-342900">
              <a:buFont typeface="Arial" pitchFamily="34" charset="0"/>
              <a:buChar char="•"/>
            </a:pPr>
            <a:r>
              <a:rPr lang="en-US" sz="2000" dirty="0"/>
              <a:t>Predictive algorithms detect if current temperature trend will trigger alarms up to an hour before they happen</a:t>
            </a:r>
            <a:endParaRPr lang="en-US" sz="1900" dirty="0"/>
          </a:p>
          <a:p>
            <a:pPr marL="342900" indent="-342900">
              <a:buFont typeface="Arial" pitchFamily="34" charset="0"/>
              <a:buChar char="•"/>
            </a:pPr>
            <a:r>
              <a:rPr lang="en-US" sz="2000" dirty="0" smtClean="0"/>
              <a:t>Connect </a:t>
            </a:r>
            <a:r>
              <a:rPr lang="en-US" sz="2000" dirty="0"/>
              <a:t>controller to a PC and monitor </a:t>
            </a:r>
            <a:r>
              <a:rPr lang="en-US" sz="2000" dirty="0" smtClean="0"/>
              <a:t>live thermal </a:t>
            </a:r>
            <a:r>
              <a:rPr lang="en-US" sz="2000" dirty="0"/>
              <a:t>conditions with included Thermal Condition Monitoring </a:t>
            </a:r>
            <a:r>
              <a:rPr lang="en-US" sz="2000" dirty="0" smtClean="0"/>
              <a:t>Software</a:t>
            </a:r>
          </a:p>
          <a:p>
            <a:pPr marL="342900" indent="-342900">
              <a:buFont typeface="Arial" pitchFamily="34" charset="0"/>
              <a:buChar char="•"/>
            </a:pPr>
            <a:r>
              <a:rPr lang="en-US" sz="2000" dirty="0" smtClean="0"/>
              <a:t>User defined alarm thresholds when used with software</a:t>
            </a:r>
          </a:p>
          <a:p>
            <a:pPr marL="342900" indent="-342900">
              <a:buFont typeface="Arial" pitchFamily="34" charset="0"/>
              <a:buChar char="•"/>
            </a:pPr>
            <a:r>
              <a:rPr lang="en-US" sz="2000" dirty="0" smtClean="0"/>
              <a:t>DIN-rail </a:t>
            </a:r>
            <a:r>
              <a:rPr lang="en-US" sz="2000" dirty="0"/>
              <a:t>mount controller with built-in temperature display and alarms </a:t>
            </a:r>
            <a:endParaRPr lang="en-US" sz="2000" dirty="0" smtClean="0"/>
          </a:p>
          <a:p>
            <a:pPr marL="342900" indent="-342900">
              <a:buFont typeface="Arial" pitchFamily="34" charset="0"/>
              <a:buChar char="•"/>
            </a:pPr>
            <a:r>
              <a:rPr lang="en-US" sz="2000" dirty="0" smtClean="0"/>
              <a:t>Reduce </a:t>
            </a:r>
            <a:r>
              <a:rPr lang="en-US" sz="2000" dirty="0"/>
              <a:t>setup and analysis time with built-in temperature algorithms </a:t>
            </a:r>
            <a:endParaRPr lang="en-US" sz="2000" dirty="0" smtClean="0"/>
          </a:p>
          <a:p>
            <a:pPr marL="342900" indent="-342900">
              <a:buFont typeface="Arial" pitchFamily="34" charset="0"/>
              <a:buChar char="•"/>
            </a:pPr>
            <a:r>
              <a:rPr lang="en-US" sz="2000" dirty="0"/>
              <a:t>Interfaces with Omron’s </a:t>
            </a:r>
            <a:r>
              <a:rPr lang="en-US" sz="2000" dirty="0" err="1"/>
              <a:t>Sysmac</a:t>
            </a:r>
            <a:r>
              <a:rPr lang="en-US" sz="2000" dirty="0"/>
              <a:t> Studio</a:t>
            </a:r>
          </a:p>
          <a:p>
            <a:endParaRPr lang="en-US" sz="2000" dirty="0" smtClean="0"/>
          </a:p>
        </p:txBody>
      </p:sp>
      <p:sp>
        <p:nvSpPr>
          <p:cNvPr id="7" name="TextBox 6"/>
          <p:cNvSpPr txBox="1"/>
          <p:nvPr/>
        </p:nvSpPr>
        <p:spPr>
          <a:xfrm>
            <a:off x="258525" y="5517232"/>
            <a:ext cx="2376264" cy="646331"/>
          </a:xfrm>
          <a:prstGeom prst="rect">
            <a:avLst/>
          </a:prstGeom>
          <a:noFill/>
        </p:spPr>
        <p:txBody>
          <a:bodyPr wrap="square" lIns="45720" rIns="45720" rtlCol="0" anchor="ctr" anchorCtr="0">
            <a:spAutoFit/>
          </a:bodyPr>
          <a:lstStyle/>
          <a:p>
            <a:pPr algn="ctr">
              <a:spcAft>
                <a:spcPts val="300"/>
              </a:spcAft>
            </a:pPr>
            <a:r>
              <a:rPr lang="en-US" dirty="0" smtClean="0">
                <a:solidFill>
                  <a:srgbClr val="4D4D4D"/>
                </a:solidFill>
                <a:latin typeface="Calibri" panose="020F0502020204030204" pitchFamily="34" charset="0"/>
              </a:rPr>
              <a:t>EIP Thermal </a:t>
            </a:r>
            <a:r>
              <a:rPr lang="en-US" dirty="0" smtClean="0">
                <a:solidFill>
                  <a:srgbClr val="4D4D4D"/>
                </a:solidFill>
                <a:latin typeface="Calibri" panose="020F0502020204030204" pitchFamily="34" charset="0"/>
              </a:rPr>
              <a:t>imaging camera </a:t>
            </a:r>
            <a:r>
              <a:rPr lang="en-US" dirty="0" smtClean="0">
                <a:solidFill>
                  <a:srgbClr val="4D4D4D"/>
                </a:solidFill>
                <a:latin typeface="Calibri" panose="020F0502020204030204" pitchFamily="34" charset="0"/>
              </a:rPr>
              <a:t>system with </a:t>
            </a:r>
            <a:endParaRPr lang="en-US" dirty="0" smtClean="0">
              <a:solidFill>
                <a:srgbClr val="4D4D4D"/>
              </a:solidFill>
              <a:latin typeface="Calibri" panose="020F0502020204030204" pitchFamily="34" charset="0"/>
            </a:endParaRPr>
          </a:p>
        </p:txBody>
      </p:sp>
      <p:pic>
        <p:nvPicPr>
          <p:cNvPr id="9" name="図 289">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964" y="2200341"/>
            <a:ext cx="1609561" cy="2310520"/>
          </a:xfrm>
          <a:prstGeom prst="rect">
            <a:avLst/>
          </a:prstGeom>
        </p:spPr>
      </p:pic>
      <p:pic>
        <p:nvPicPr>
          <p:cNvPr id="11" name="Picture 10">
            <a:hlinkClick r:id="rId2"/>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748" y="3748379"/>
            <a:ext cx="894485" cy="1408813"/>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7101" y="225581"/>
            <a:ext cx="2559112" cy="1763259"/>
          </a:xfrm>
          <a:prstGeom prst="rect">
            <a:avLst/>
          </a:prstGeom>
        </p:spPr>
      </p:pic>
    </p:spTree>
    <p:extLst>
      <p:ext uri="{BB962C8B-B14F-4D97-AF65-F5344CB8AC3E}">
        <p14:creationId xmlns:p14="http://schemas.microsoft.com/office/powerpoint/2010/main" val="4035818698"/>
      </p:ext>
    </p:extLst>
  </p:cSld>
  <p:clrMapOvr>
    <a:masterClrMapping/>
  </p:clrMapOvr>
  <mc:AlternateContent xmlns:mc="http://schemas.openxmlformats.org/markup-compatibility/2006" xmlns:p14="http://schemas.microsoft.com/office/powerpoint/2010/main">
    <mc:Choice Requires="p14">
      <p:transition spd="slow" p14:dur="2000" advTm="6572"/>
    </mc:Choice>
    <mc:Fallback xmlns="">
      <p:transition spd="slow" advTm="6572"/>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3126" y="620688"/>
            <a:ext cx="8705699" cy="576064"/>
          </a:xfrm>
        </p:spPr>
        <p:txBody>
          <a:bodyPr/>
          <a:lstStyle/>
          <a:p>
            <a:r>
              <a:rPr lang="en-US" sz="2800" dirty="0"/>
              <a:t>K7GE:  Servo Motor Insulation Resistance Monitor</a:t>
            </a:r>
          </a:p>
        </p:txBody>
      </p:sp>
      <p:sp>
        <p:nvSpPr>
          <p:cNvPr id="3" name="Content Placeholder 2"/>
          <p:cNvSpPr>
            <a:spLocks noGrp="1"/>
          </p:cNvSpPr>
          <p:nvPr>
            <p:ph idx="1"/>
          </p:nvPr>
        </p:nvSpPr>
        <p:spPr/>
        <p:txBody>
          <a:bodyPr>
            <a:normAutofit fontScale="92500" lnSpcReduction="10000"/>
          </a:bodyPr>
          <a:lstStyle/>
          <a:p>
            <a:pPr marL="171450" indent="-171450">
              <a:buFont typeface="Arial" panose="020B0604020202020204" pitchFamily="34" charset="0"/>
              <a:buChar char="•"/>
            </a:pPr>
            <a:r>
              <a:rPr lang="en-US" sz="2400" dirty="0" smtClean="0"/>
              <a:t>Monitor insulation of 1, 3-phase or </a:t>
            </a:r>
            <a:r>
              <a:rPr lang="en-US" sz="2400" dirty="0"/>
              <a:t>servo motors; </a:t>
            </a:r>
            <a:r>
              <a:rPr lang="en-US" sz="2400" dirty="0" smtClean="0"/>
              <a:t>monitor any </a:t>
            </a:r>
            <a:r>
              <a:rPr lang="en-US" sz="2400" dirty="0"/>
              <a:t>motor any </a:t>
            </a:r>
            <a:r>
              <a:rPr lang="en-US" sz="2400" dirty="0" smtClean="0"/>
              <a:t>size through the megger method</a:t>
            </a:r>
            <a:endParaRPr lang="en-US" sz="2400" dirty="0"/>
          </a:p>
          <a:p>
            <a:pPr marL="171450" indent="-171450">
              <a:buFont typeface="Arial" panose="020B0604020202020204" pitchFamily="34" charset="0"/>
              <a:buChar char="•"/>
            </a:pPr>
            <a:r>
              <a:rPr lang="en-US" sz="2400" dirty="0"/>
              <a:t>Programmable automatic insulation resistance testing using 50V Megger/IR test when a trigger signal is input</a:t>
            </a:r>
          </a:p>
          <a:p>
            <a:pPr marL="171450" indent="-171450">
              <a:buFont typeface="Arial" panose="020B0604020202020204" pitchFamily="34" charset="0"/>
              <a:buChar char="•"/>
            </a:pPr>
            <a:r>
              <a:rPr lang="en-US" sz="2400" dirty="0"/>
              <a:t>Identifies trend in insulation deterioration from the measurement data collected via monitoring probes</a:t>
            </a:r>
          </a:p>
          <a:p>
            <a:pPr marL="171450" indent="-171450">
              <a:buFont typeface="Arial" panose="020B0604020202020204" pitchFamily="34" charset="0"/>
              <a:buChar char="•"/>
            </a:pPr>
            <a:r>
              <a:rPr lang="en-US" sz="2400" dirty="0"/>
              <a:t>Clear multi-function LCD display  w alarm bar</a:t>
            </a:r>
          </a:p>
          <a:p>
            <a:pPr marL="171450" indent="-171450">
              <a:buFont typeface="Arial" panose="020B0604020202020204" pitchFamily="34" charset="0"/>
              <a:buChar char="•"/>
            </a:pPr>
            <a:r>
              <a:rPr lang="en-US" sz="2400" dirty="0"/>
              <a:t>RS-485 Modbus RTU serial connection for remote monitoring</a:t>
            </a:r>
          </a:p>
          <a:p>
            <a:pPr marL="171450" indent="-171450">
              <a:buFont typeface="Arial" panose="020B0604020202020204" pitchFamily="34" charset="0"/>
              <a:buChar char="•"/>
            </a:pPr>
            <a:r>
              <a:rPr lang="en-US" sz="2400" dirty="0"/>
              <a:t>Up to 8 </a:t>
            </a:r>
            <a:r>
              <a:rPr lang="en-US" sz="2400" dirty="0" smtClean="0"/>
              <a:t>modular </a:t>
            </a:r>
            <a:r>
              <a:rPr lang="en-US" sz="2400" dirty="0"/>
              <a:t>probes per controller</a:t>
            </a:r>
          </a:p>
          <a:p>
            <a:pPr marL="171450" indent="-171450">
              <a:buFont typeface="Arial" panose="020B0604020202020204" pitchFamily="34" charset="0"/>
              <a:buChar char="•"/>
            </a:pPr>
            <a:r>
              <a:rPr lang="en-US" sz="2400" dirty="0"/>
              <a:t>Free PC monitoring software supporting up to 5 sets of monitoring devices (8 probes=1 set) triggering alarm at programmable value.</a:t>
            </a:r>
          </a:p>
          <a:p>
            <a:pPr marL="171450" indent="-171450">
              <a:buFont typeface="Arial" panose="020B0604020202020204" pitchFamily="34" charset="0"/>
              <a:buChar char="•"/>
            </a:pPr>
            <a:r>
              <a:rPr lang="en-US" sz="2400" dirty="0"/>
              <a:t>0.1- 99 M </a:t>
            </a:r>
            <a:r>
              <a:rPr lang="el-GR" sz="2400" dirty="0"/>
              <a:t>Ω </a:t>
            </a:r>
            <a:r>
              <a:rPr lang="en-US" sz="2400" dirty="0"/>
              <a:t>measurement </a:t>
            </a:r>
            <a:r>
              <a:rPr lang="en-US" sz="2400" dirty="0" smtClean="0"/>
              <a:t>range</a:t>
            </a:r>
          </a:p>
          <a:p>
            <a:pPr marL="171450" indent="-171450">
              <a:buFont typeface="Arial" panose="020B0604020202020204" pitchFamily="34" charset="0"/>
              <a:buChar char="•"/>
            </a:pPr>
            <a:r>
              <a:rPr lang="en-US" sz="2400" dirty="0"/>
              <a:t>Interfaces with Omron’s </a:t>
            </a:r>
            <a:r>
              <a:rPr lang="en-US" sz="2400" dirty="0" err="1"/>
              <a:t>Sysmac</a:t>
            </a:r>
            <a:r>
              <a:rPr lang="en-US" sz="2400" dirty="0"/>
              <a:t> Studio</a:t>
            </a:r>
          </a:p>
          <a:p>
            <a:pPr marL="171450" indent="-171450">
              <a:buFont typeface="Arial" panose="020B0604020202020204" pitchFamily="34" charset="0"/>
              <a:buChar char="•"/>
            </a:pPr>
            <a:endParaRPr lang="en-US" sz="2400" dirty="0" smtClean="0"/>
          </a:p>
          <a:p>
            <a:pPr marL="171450" indent="-171450">
              <a:buFont typeface="Arial" panose="020B0604020202020204" pitchFamily="34" charset="0"/>
              <a:buChar char="•"/>
            </a:pPr>
            <a:endParaRPr lang="en-US" sz="2400" dirty="0"/>
          </a:p>
          <a:p>
            <a:pPr marL="342900" indent="-342900">
              <a:buFont typeface="Arial" pitchFamily="34" charset="0"/>
              <a:buChar char="•"/>
            </a:pPr>
            <a:endParaRPr lang="en-US" dirty="0"/>
          </a:p>
        </p:txBody>
      </p:sp>
      <p:sp>
        <p:nvSpPr>
          <p:cNvPr id="10" name="TextBox 9"/>
          <p:cNvSpPr txBox="1"/>
          <p:nvPr/>
        </p:nvSpPr>
        <p:spPr>
          <a:xfrm>
            <a:off x="228383" y="5496876"/>
            <a:ext cx="2376264" cy="261610"/>
          </a:xfrm>
          <a:prstGeom prst="rect">
            <a:avLst/>
          </a:prstGeom>
          <a:noFill/>
        </p:spPr>
        <p:txBody>
          <a:bodyPr wrap="square" lIns="45720" rIns="45720" rtlCol="0" anchor="ctr" anchorCtr="0">
            <a:spAutoFit/>
          </a:bodyPr>
          <a:lstStyle/>
          <a:p>
            <a:pPr algn="ctr">
              <a:spcAft>
                <a:spcPts val="300"/>
              </a:spcAft>
            </a:pPr>
            <a:r>
              <a:rPr lang="en-US" sz="1100" dirty="0" smtClean="0">
                <a:solidFill>
                  <a:srgbClr val="FF0000"/>
                </a:solidFill>
                <a:latin typeface="Calibri" panose="020F0502020204030204" pitchFamily="34" charset="0"/>
              </a:rPr>
              <a:t>Click on picture to link to datasheet</a:t>
            </a:r>
          </a:p>
        </p:txBody>
      </p:sp>
      <p:sp>
        <p:nvSpPr>
          <p:cNvPr id="7" name="TextBox 6"/>
          <p:cNvSpPr txBox="1"/>
          <p:nvPr/>
        </p:nvSpPr>
        <p:spPr>
          <a:xfrm>
            <a:off x="189756" y="5733256"/>
            <a:ext cx="2489681" cy="646331"/>
          </a:xfrm>
          <a:prstGeom prst="rect">
            <a:avLst/>
          </a:prstGeom>
          <a:noFill/>
        </p:spPr>
        <p:txBody>
          <a:bodyPr wrap="square" lIns="45720" rIns="45720" rtlCol="0" anchor="ctr" anchorCtr="0">
            <a:spAutoFit/>
          </a:bodyPr>
          <a:lstStyle/>
          <a:p>
            <a:pPr algn="ctr">
              <a:spcAft>
                <a:spcPts val="300"/>
              </a:spcAft>
            </a:pPr>
            <a:r>
              <a:rPr lang="en-US" dirty="0" smtClean="0">
                <a:solidFill>
                  <a:srgbClr val="4D4D4D"/>
                </a:solidFill>
                <a:latin typeface="Calibri" panose="020F0502020204030204" pitchFamily="34" charset="0"/>
              </a:rPr>
              <a:t>Automated resistance </a:t>
            </a:r>
            <a:r>
              <a:rPr lang="en-US" dirty="0" smtClean="0">
                <a:solidFill>
                  <a:srgbClr val="4D4D4D"/>
                </a:solidFill>
                <a:latin typeface="Calibri" panose="020F0502020204030204" pitchFamily="34" charset="0"/>
              </a:rPr>
              <a:t>monitoring of equipment</a:t>
            </a:r>
            <a:endParaRPr lang="en-US" dirty="0" smtClean="0">
              <a:solidFill>
                <a:srgbClr val="4D4D4D"/>
              </a:solidFill>
              <a:latin typeface="Calibri" panose="020F0502020204030204" pitchFamily="34" charset="0"/>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534" y="2276872"/>
            <a:ext cx="1569389" cy="3036164"/>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5437" y="2979843"/>
            <a:ext cx="509303" cy="1895554"/>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9996" y="2979843"/>
            <a:ext cx="509303" cy="189555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7937"/>
            <a:ext cx="2932928" cy="1822030"/>
          </a:xfrm>
          <a:prstGeom prst="rect">
            <a:avLst/>
          </a:prstGeom>
        </p:spPr>
      </p:pic>
    </p:spTree>
    <p:extLst>
      <p:ext uri="{BB962C8B-B14F-4D97-AF65-F5344CB8AC3E}">
        <p14:creationId xmlns:p14="http://schemas.microsoft.com/office/powerpoint/2010/main" val="2856865849"/>
      </p:ext>
    </p:extLst>
  </p:cSld>
  <p:clrMapOvr>
    <a:masterClrMapping/>
  </p:clrMapOvr>
  <mc:AlternateContent xmlns:mc="http://schemas.openxmlformats.org/markup-compatibility/2006" xmlns:p14="http://schemas.microsoft.com/office/powerpoint/2010/main">
    <mc:Choice Requires="p14">
      <p:transition spd="slow" p14:dur="2000" advTm="6572"/>
    </mc:Choice>
    <mc:Fallback xmlns="">
      <p:transition spd="slow" advTm="6572"/>
    </mc:Fallback>
  </mc:AlternateContent>
  <p:timing>
    <p:tnLst>
      <p:par>
        <p:cTn id="1" dur="indefinite" restart="never" nodeType="tmRoot"/>
      </p:par>
    </p:tnLst>
  </p:timing>
</p:sld>
</file>

<file path=ppt/theme/theme1.xml><?xml version="1.0" encoding="utf-8"?>
<a:theme xmlns:a="http://schemas.openxmlformats.org/drawingml/2006/main" name="150707 TEMPLATE OMRON Automation and Safety">
  <a:themeElements>
    <a:clrScheme name="Omron Palette">
      <a:dk1>
        <a:srgbClr val="000000"/>
      </a:dk1>
      <a:lt1>
        <a:srgbClr val="FFFFFF"/>
      </a:lt1>
      <a:dk2>
        <a:srgbClr val="333333"/>
      </a:dk2>
      <a:lt2>
        <a:srgbClr val="58595B"/>
      </a:lt2>
      <a:accent1>
        <a:srgbClr val="0079C2"/>
      </a:accent1>
      <a:accent2>
        <a:srgbClr val="FF0000"/>
      </a:accent2>
      <a:accent3>
        <a:srgbClr val="33CC33"/>
      </a:accent3>
      <a:accent4>
        <a:srgbClr val="FF6600"/>
      </a:accent4>
      <a:accent5>
        <a:srgbClr val="7030A0"/>
      </a:accent5>
      <a:accent6>
        <a:srgbClr val="FFFF00"/>
      </a:accent6>
      <a:hlink>
        <a:srgbClr val="0079C2"/>
      </a:hlink>
      <a:folHlink>
        <a:srgbClr val="0079C2"/>
      </a:folHlink>
    </a:clrScheme>
    <a:fontScheme name="Omron Fonts">
      <a:majorFont>
        <a:latin typeface="Myriad Pro Light"/>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lIns="45720" rIns="45720" rtlCol="0" anchor="ctr">
        <a:noAutofit/>
      </a:bodyPr>
      <a:lstStyle>
        <a:defPPr algn="ctr">
          <a:spcAft>
            <a:spcPts val="300"/>
          </a:spcAft>
          <a:defRPr dirty="0" smtClean="0">
            <a:latin typeface="Calibri" panose="020F0502020204030204" pitchFamily="34" charset="0"/>
          </a:defRPr>
        </a:defPPr>
      </a:lstStyle>
      <a:style>
        <a:lnRef idx="2">
          <a:schemeClr val="accent1"/>
        </a:lnRef>
        <a:fillRef idx="1">
          <a:schemeClr val="lt1"/>
        </a:fillRef>
        <a:effectRef idx="0">
          <a:schemeClr val="accent1"/>
        </a:effectRef>
        <a:fontRef idx="minor">
          <a:schemeClr val="dk1"/>
        </a:fontRef>
      </a:style>
    </a:spDef>
    <a:txDef>
      <a:spPr>
        <a:noFill/>
      </a:spPr>
      <a:bodyPr wrap="square" lIns="45720" rIns="45720" rtlCol="0" anchor="ctr" anchorCtr="0">
        <a:spAutoFit/>
      </a:bodyPr>
      <a:lstStyle>
        <a:defPPr algn="ctr">
          <a:spcAft>
            <a:spcPts val="300"/>
          </a:spcAft>
          <a:defRPr dirty="0" err="1" smtClean="0">
            <a:solidFill>
              <a:srgbClr val="4D4D4D"/>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38870</TotalTime>
  <Words>1103</Words>
  <Application>Microsoft Office PowerPoint</Application>
  <PresentationFormat>Custom</PresentationFormat>
  <Paragraphs>157</Paragraphs>
  <Slides>11</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ＭＳ Ｐゴシック</vt:lpstr>
      <vt:lpstr>Arial</vt:lpstr>
      <vt:lpstr>Calibri</vt:lpstr>
      <vt:lpstr>メイリオ</vt:lpstr>
      <vt:lpstr>Meiryo UI</vt:lpstr>
      <vt:lpstr>Myriad Pro</vt:lpstr>
      <vt:lpstr>Myriad Pro Light</vt:lpstr>
      <vt:lpstr>150707 TEMPLATE OMRON Automation and Safety</vt:lpstr>
      <vt:lpstr>Predictive Maintenance</vt:lpstr>
      <vt:lpstr>PowerPoint Presentation</vt:lpstr>
      <vt:lpstr>PowerPoint Presentation</vt:lpstr>
      <vt:lpstr>S8VK-X: Ethernet Connected Power Supply with condition status</vt:lpstr>
      <vt:lpstr>K6CM-VBM: Motor Temperature and Vibration Monitor with Ethernet communication</vt:lpstr>
      <vt:lpstr>K6CM-CI: 3-Phase Motor Current Monitor with Ethernet communication</vt:lpstr>
      <vt:lpstr>K6CM-ISM: 3-Phase Motor Insulation Resistance Monitor with Ethernet communication</vt:lpstr>
      <vt:lpstr>K6PM: Thermal Vision Condition Monitor with Remote Monitoring</vt:lpstr>
      <vt:lpstr>K7GE:  Servo Motor Insulation Resistance Monitor</vt:lpstr>
      <vt:lpstr>PowerPoint Presentation</vt:lpstr>
      <vt:lpstr>PowerPoint Presentation</vt:lpstr>
    </vt:vector>
  </TitlesOfParts>
  <Company>Omron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NX Safety</dc:title>
  <dc:creator>Matt Dodds</dc:creator>
  <cp:lastModifiedBy>Dan Andersen / OEI</cp:lastModifiedBy>
  <cp:revision>1199</cp:revision>
  <cp:lastPrinted>2019-03-06T16:47:14Z</cp:lastPrinted>
  <dcterms:created xsi:type="dcterms:W3CDTF">2013-07-04T20:02:27Z</dcterms:created>
  <dcterms:modified xsi:type="dcterms:W3CDTF">2021-10-13T20:08:14Z</dcterms:modified>
</cp:coreProperties>
</file>