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12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26.xml" ContentType="application/vnd.openxmlformats-officedocument.presentationml.slide+xml"/>
  <Override PartName="/ppt/slides/slide5.xml" ContentType="application/vnd.openxmlformats-officedocument.presentationml.slide+xml"/>
  <Override PartName="/ppt/slides/slide15.xml" ContentType="application/vnd.openxmlformats-officedocument.presentationml.slide+xml"/>
  <Override PartName="/ppt/slides/slide18.xml" ContentType="application/vnd.openxmlformats-officedocument.presentationml.slide+xml"/>
  <Override PartName="/ppt/slides/slide25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4.xml" ContentType="application/vnd.openxmlformats-officedocument.presentationml.slide+xml"/>
  <Override PartName="/ppt/slides/slide19.xml" ContentType="application/vnd.openxmlformats-officedocument.presentationml.slide+xml"/>
  <Override PartName="/ppt/slides/slide21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0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6" r:id="rId2"/>
    <p:sldId id="308" r:id="rId3"/>
    <p:sldId id="257" r:id="rId4"/>
    <p:sldId id="259" r:id="rId5"/>
    <p:sldId id="297" r:id="rId6"/>
    <p:sldId id="309" r:id="rId7"/>
    <p:sldId id="310" r:id="rId8"/>
    <p:sldId id="311" r:id="rId9"/>
    <p:sldId id="312" r:id="rId10"/>
    <p:sldId id="313" r:id="rId11"/>
    <p:sldId id="314" r:id="rId12"/>
    <p:sldId id="315" r:id="rId13"/>
    <p:sldId id="316" r:id="rId14"/>
    <p:sldId id="317" r:id="rId15"/>
    <p:sldId id="318" r:id="rId16"/>
    <p:sldId id="298" r:id="rId17"/>
    <p:sldId id="299" r:id="rId18"/>
    <p:sldId id="300" r:id="rId19"/>
    <p:sldId id="301" r:id="rId20"/>
    <p:sldId id="302" r:id="rId21"/>
    <p:sldId id="303" r:id="rId22"/>
    <p:sldId id="304" r:id="rId23"/>
    <p:sldId id="305" r:id="rId24"/>
    <p:sldId id="286" r:id="rId25"/>
    <p:sldId id="306" r:id="rId26"/>
    <p:sldId id="307" r:id="rId27"/>
  </p:sldIdLst>
  <p:sldSz cx="12192000" cy="6858000"/>
  <p:notesSz cx="6858000" cy="9144000"/>
  <p:photoAlbum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C976EBF-DC04-4B95-BC71-2E04F3205A95}">
          <p14:sldIdLst>
            <p14:sldId id="256"/>
            <p14:sldId id="308"/>
            <p14:sldId id="257"/>
            <p14:sldId id="259"/>
            <p14:sldId id="297"/>
          </p14:sldIdLst>
        </p14:section>
        <p14:section name="Install V430-F device into TIA Portal" id="{ABA5D133-24ED-4189-A040-DFB44E392DEC}">
          <p14:sldIdLst>
            <p14:sldId id="309"/>
            <p14:sldId id="310"/>
            <p14:sldId id="311"/>
            <p14:sldId id="312"/>
            <p14:sldId id="313"/>
            <p14:sldId id="314"/>
            <p14:sldId id="315"/>
            <p14:sldId id="316"/>
            <p14:sldId id="317"/>
            <p14:sldId id="318"/>
          </p14:sldIdLst>
        </p14:section>
        <p14:section name="Add Function to TIA Portal" id="{914D4598-CF71-4C10-B892-E6A96F9D96F4}">
          <p14:sldIdLst>
            <p14:sldId id="298"/>
            <p14:sldId id="299"/>
            <p14:sldId id="300"/>
            <p14:sldId id="301"/>
            <p14:sldId id="302"/>
            <p14:sldId id="303"/>
            <p14:sldId id="304"/>
            <p14:sldId id="305"/>
          </p14:sldIdLst>
        </p14:section>
        <p14:section name="Download to PLC" id="{8C09E5C2-F6D7-4992-92F5-6297CA62934B}">
          <p14:sldIdLst>
            <p14:sldId id="286"/>
            <p14:sldId id="306"/>
            <p14:sldId id="3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2BC"/>
    <a:srgbClr val="004875"/>
    <a:srgbClr val="BCBEC0"/>
    <a:srgbClr val="59595B"/>
    <a:srgbClr val="0070C0"/>
    <a:srgbClr val="0673BA"/>
    <a:srgbClr val="0158B7"/>
    <a:srgbClr val="936DAF"/>
    <a:srgbClr val="8258A2"/>
    <a:srgbClr val="6242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051" autoAdjust="0"/>
    <p:restoredTop sz="91474" autoAdjust="0"/>
  </p:normalViewPr>
  <p:slideViewPr>
    <p:cSldViewPr>
      <p:cViewPr varScale="1">
        <p:scale>
          <a:sx n="94" d="100"/>
          <a:sy n="94" d="100"/>
        </p:scale>
        <p:origin x="82" y="29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6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75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78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Relationship Id="rId77" Type="http://schemas.openxmlformats.org/officeDocument/2006/relationships/customXml" Target="../customXml/item2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ke Dietzel / OCR" userId="6c739a88-04e1-4f0e-a61c-089f85ce59e1" providerId="ADAL" clId="{608179B2-B063-47A5-9867-910C0E8F7838}"/>
    <pc:docChg chg="undo addSld delSld">
      <pc:chgData name="Mike Dietzel / OCR" userId="6c739a88-04e1-4f0e-a61c-089f85ce59e1" providerId="ADAL" clId="{608179B2-B063-47A5-9867-910C0E8F7838}" dt="2019-08-30T12:40:40.664" v="143" actId="2696"/>
      <pc:docMkLst>
        <pc:docMk/>
      </pc:docMkLst>
      <pc:sldChg chg="add del">
        <pc:chgData name="Mike Dietzel / OCR" userId="6c739a88-04e1-4f0e-a61c-089f85ce59e1" providerId="ADAL" clId="{608179B2-B063-47A5-9867-910C0E8F7838}" dt="2019-08-30T12:40:40.648" v="141" actId="2696"/>
        <pc:sldMkLst>
          <pc:docMk/>
          <pc:sldMk cId="3052502405" sldId="383"/>
        </pc:sldMkLst>
      </pc:sldChg>
      <pc:sldChg chg="add del">
        <pc:chgData name="Mike Dietzel / OCR" userId="6c739a88-04e1-4f0e-a61c-089f85ce59e1" providerId="ADAL" clId="{608179B2-B063-47A5-9867-910C0E8F7838}" dt="2019-08-30T12:40:40.597" v="136" actId="2696"/>
        <pc:sldMkLst>
          <pc:docMk/>
          <pc:sldMk cId="146313372" sldId="385"/>
        </pc:sldMkLst>
      </pc:sldChg>
      <pc:sldChg chg="add del">
        <pc:chgData name="Mike Dietzel / OCR" userId="6c739a88-04e1-4f0e-a61c-089f85ce59e1" providerId="ADAL" clId="{608179B2-B063-47A5-9867-910C0E8F7838}" dt="2019-08-30T12:40:40.616" v="137" actId="2696"/>
        <pc:sldMkLst>
          <pc:docMk/>
          <pc:sldMk cId="4151269607" sldId="388"/>
        </pc:sldMkLst>
      </pc:sldChg>
      <pc:sldChg chg="add del">
        <pc:chgData name="Mike Dietzel / OCR" userId="6c739a88-04e1-4f0e-a61c-089f85ce59e1" providerId="ADAL" clId="{608179B2-B063-47A5-9867-910C0E8F7838}" dt="2019-08-30T12:40:40.553" v="132" actId="2696"/>
        <pc:sldMkLst>
          <pc:docMk/>
          <pc:sldMk cId="4246612815" sldId="400"/>
        </pc:sldMkLst>
      </pc:sldChg>
      <pc:sldChg chg="add del">
        <pc:chgData name="Mike Dietzel / OCR" userId="6c739a88-04e1-4f0e-a61c-089f85ce59e1" providerId="ADAL" clId="{608179B2-B063-47A5-9867-910C0E8F7838}" dt="2019-08-30T12:40:40.664" v="143" actId="2696"/>
        <pc:sldMkLst>
          <pc:docMk/>
          <pc:sldMk cId="3103804883" sldId="407"/>
        </pc:sldMkLst>
      </pc:sldChg>
      <pc:sldChg chg="add del">
        <pc:chgData name="Mike Dietzel / OCR" userId="6c739a88-04e1-4f0e-a61c-089f85ce59e1" providerId="ADAL" clId="{608179B2-B063-47A5-9867-910C0E8F7838}" dt="2019-08-30T12:40:40.446" v="118" actId="2696"/>
        <pc:sldMkLst>
          <pc:docMk/>
          <pc:sldMk cId="3729481599" sldId="408"/>
        </pc:sldMkLst>
      </pc:sldChg>
      <pc:sldChg chg="add del">
        <pc:chgData name="Mike Dietzel / OCR" userId="6c739a88-04e1-4f0e-a61c-089f85ce59e1" providerId="ADAL" clId="{608179B2-B063-47A5-9867-910C0E8F7838}" dt="2019-08-30T12:40:40.264" v="84" actId="2696"/>
        <pc:sldMkLst>
          <pc:docMk/>
          <pc:sldMk cId="3809771316" sldId="425"/>
        </pc:sldMkLst>
      </pc:sldChg>
      <pc:sldChg chg="add del">
        <pc:chgData name="Mike Dietzel / OCR" userId="6c739a88-04e1-4f0e-a61c-089f85ce59e1" providerId="ADAL" clId="{608179B2-B063-47A5-9867-910C0E8F7838}" dt="2019-08-30T12:40:40.227" v="78" actId="2696"/>
        <pc:sldMkLst>
          <pc:docMk/>
          <pc:sldMk cId="505323727" sldId="428"/>
        </pc:sldMkLst>
      </pc:sldChg>
      <pc:sldChg chg="add del">
        <pc:chgData name="Mike Dietzel / OCR" userId="6c739a88-04e1-4f0e-a61c-089f85ce59e1" providerId="ADAL" clId="{608179B2-B063-47A5-9867-910C0E8F7838}" dt="2019-08-30T12:40:40.640" v="140" actId="2696"/>
        <pc:sldMkLst>
          <pc:docMk/>
          <pc:sldMk cId="956860192" sldId="435"/>
        </pc:sldMkLst>
      </pc:sldChg>
      <pc:sldChg chg="add del">
        <pc:chgData name="Mike Dietzel / OCR" userId="6c739a88-04e1-4f0e-a61c-089f85ce59e1" providerId="ADAL" clId="{608179B2-B063-47A5-9867-910C0E8F7838}" dt="2019-08-30T12:40:40.625" v="139" actId="2696"/>
        <pc:sldMkLst>
          <pc:docMk/>
          <pc:sldMk cId="3403920607" sldId="436"/>
        </pc:sldMkLst>
      </pc:sldChg>
      <pc:sldChg chg="add del">
        <pc:chgData name="Mike Dietzel / OCR" userId="6c739a88-04e1-4f0e-a61c-089f85ce59e1" providerId="ADAL" clId="{608179B2-B063-47A5-9867-910C0E8F7838}" dt="2019-08-30T12:40:40.620" v="138" actId="2696"/>
        <pc:sldMkLst>
          <pc:docMk/>
          <pc:sldMk cId="525591519" sldId="437"/>
        </pc:sldMkLst>
      </pc:sldChg>
      <pc:sldChg chg="add del">
        <pc:chgData name="Mike Dietzel / OCR" userId="6c739a88-04e1-4f0e-a61c-089f85ce59e1" providerId="ADAL" clId="{608179B2-B063-47A5-9867-910C0E8F7838}" dt="2019-08-30T12:40:40.582" v="134" actId="2696"/>
        <pc:sldMkLst>
          <pc:docMk/>
          <pc:sldMk cId="855394545" sldId="438"/>
        </pc:sldMkLst>
      </pc:sldChg>
      <pc:sldChg chg="add del">
        <pc:chgData name="Mike Dietzel / OCR" userId="6c739a88-04e1-4f0e-a61c-089f85ce59e1" providerId="ADAL" clId="{608179B2-B063-47A5-9867-910C0E8F7838}" dt="2019-08-30T12:40:40.548" v="131" actId="2696"/>
        <pc:sldMkLst>
          <pc:docMk/>
          <pc:sldMk cId="4135641848" sldId="443"/>
        </pc:sldMkLst>
      </pc:sldChg>
      <pc:sldChg chg="add del">
        <pc:chgData name="Mike Dietzel / OCR" userId="6c739a88-04e1-4f0e-a61c-089f85ce59e1" providerId="ADAL" clId="{608179B2-B063-47A5-9867-910C0E8F7838}" dt="2019-08-30T12:40:40.508" v="126" actId="2696"/>
        <pc:sldMkLst>
          <pc:docMk/>
          <pc:sldMk cId="3079879169" sldId="444"/>
        </pc:sldMkLst>
      </pc:sldChg>
      <pc:sldChg chg="add del">
        <pc:chgData name="Mike Dietzel / OCR" userId="6c739a88-04e1-4f0e-a61c-089f85ce59e1" providerId="ADAL" clId="{608179B2-B063-47A5-9867-910C0E8F7838}" dt="2019-08-30T12:40:40.532" v="129" actId="2696"/>
        <pc:sldMkLst>
          <pc:docMk/>
          <pc:sldMk cId="3925232431" sldId="446"/>
        </pc:sldMkLst>
      </pc:sldChg>
      <pc:sldChg chg="add del">
        <pc:chgData name="Mike Dietzel / OCR" userId="6c739a88-04e1-4f0e-a61c-089f85ce59e1" providerId="ADAL" clId="{608179B2-B063-47A5-9867-910C0E8F7838}" dt="2019-08-30T12:40:40.545" v="130" actId="2696"/>
        <pc:sldMkLst>
          <pc:docMk/>
          <pc:sldMk cId="713638186" sldId="447"/>
        </pc:sldMkLst>
      </pc:sldChg>
      <pc:sldChg chg="add del">
        <pc:chgData name="Mike Dietzel / OCR" userId="6c739a88-04e1-4f0e-a61c-089f85ce59e1" providerId="ADAL" clId="{608179B2-B063-47A5-9867-910C0E8F7838}" dt="2019-08-30T12:40:40.230" v="80" actId="2696"/>
        <pc:sldMkLst>
          <pc:docMk/>
          <pc:sldMk cId="2968250647" sldId="450"/>
        </pc:sldMkLst>
      </pc:sldChg>
      <pc:sldChg chg="add del">
        <pc:chgData name="Mike Dietzel / OCR" userId="6c739a88-04e1-4f0e-a61c-089f85ce59e1" providerId="ADAL" clId="{608179B2-B063-47A5-9867-910C0E8F7838}" dt="2019-08-30T12:40:40.228" v="79" actId="2696"/>
        <pc:sldMkLst>
          <pc:docMk/>
          <pc:sldMk cId="2365124900" sldId="451"/>
        </pc:sldMkLst>
      </pc:sldChg>
      <pc:sldChg chg="add del">
        <pc:chgData name="Mike Dietzel / OCR" userId="6c739a88-04e1-4f0e-a61c-089f85ce59e1" providerId="ADAL" clId="{608179B2-B063-47A5-9867-910C0E8F7838}" dt="2019-08-30T12:40:40.223" v="77" actId="2696"/>
        <pc:sldMkLst>
          <pc:docMk/>
          <pc:sldMk cId="4265841454" sldId="452"/>
        </pc:sldMkLst>
      </pc:sldChg>
      <pc:sldChg chg="add del">
        <pc:chgData name="Mike Dietzel / OCR" userId="6c739a88-04e1-4f0e-a61c-089f85ce59e1" providerId="ADAL" clId="{608179B2-B063-47A5-9867-910C0E8F7838}" dt="2019-08-30T12:40:40.208" v="73" actId="2696"/>
        <pc:sldMkLst>
          <pc:docMk/>
          <pc:sldMk cId="3756217543" sldId="456"/>
        </pc:sldMkLst>
      </pc:sldChg>
      <pc:sldChg chg="add del">
        <pc:chgData name="Mike Dietzel / OCR" userId="6c739a88-04e1-4f0e-a61c-089f85ce59e1" providerId="ADAL" clId="{608179B2-B063-47A5-9867-910C0E8F7838}" dt="2019-08-30T12:40:40.585" v="135" actId="2696"/>
        <pc:sldMkLst>
          <pc:docMk/>
          <pc:sldMk cId="1337052518" sldId="464"/>
        </pc:sldMkLst>
      </pc:sldChg>
      <pc:sldChg chg="add del">
        <pc:chgData name="Mike Dietzel / OCR" userId="6c739a88-04e1-4f0e-a61c-089f85ce59e1" providerId="ADAL" clId="{608179B2-B063-47A5-9867-910C0E8F7838}" dt="2019-08-30T12:40:40.265" v="85" actId="2696"/>
        <pc:sldMkLst>
          <pc:docMk/>
          <pc:sldMk cId="984731225" sldId="466"/>
        </pc:sldMkLst>
      </pc:sldChg>
      <pc:sldChg chg="add del">
        <pc:chgData name="Mike Dietzel / OCR" userId="6c739a88-04e1-4f0e-a61c-089f85ce59e1" providerId="ADAL" clId="{608179B2-B063-47A5-9867-910C0E8F7838}" dt="2019-08-30T12:40:40.529" v="128" actId="2696"/>
        <pc:sldMkLst>
          <pc:docMk/>
          <pc:sldMk cId="3682710273" sldId="468"/>
        </pc:sldMkLst>
      </pc:sldChg>
      <pc:sldChg chg="add del">
        <pc:chgData name="Mike Dietzel / OCR" userId="6c739a88-04e1-4f0e-a61c-089f85ce59e1" providerId="ADAL" clId="{608179B2-B063-47A5-9867-910C0E8F7838}" dt="2019-08-30T12:40:40.503" v="125" actId="2696"/>
        <pc:sldMkLst>
          <pc:docMk/>
          <pc:sldMk cId="1176386629" sldId="469"/>
        </pc:sldMkLst>
      </pc:sldChg>
      <pc:sldChg chg="add del">
        <pc:chgData name="Mike Dietzel / OCR" userId="6c739a88-04e1-4f0e-a61c-089f85ce59e1" providerId="ADAL" clId="{608179B2-B063-47A5-9867-910C0E8F7838}" dt="2019-08-30T12:40:40.499" v="124" actId="2696"/>
        <pc:sldMkLst>
          <pc:docMk/>
          <pc:sldMk cId="3582990440" sldId="470"/>
        </pc:sldMkLst>
      </pc:sldChg>
      <pc:sldChg chg="add del">
        <pc:chgData name="Mike Dietzel / OCR" userId="6c739a88-04e1-4f0e-a61c-089f85ce59e1" providerId="ADAL" clId="{608179B2-B063-47A5-9867-910C0E8F7838}" dt="2019-08-30T12:40:40.477" v="123" actId="2696"/>
        <pc:sldMkLst>
          <pc:docMk/>
          <pc:sldMk cId="2459587884" sldId="471"/>
        </pc:sldMkLst>
      </pc:sldChg>
      <pc:sldChg chg="add del">
        <pc:chgData name="Mike Dietzel / OCR" userId="6c739a88-04e1-4f0e-a61c-089f85ce59e1" providerId="ADAL" clId="{608179B2-B063-47A5-9867-910C0E8F7838}" dt="2019-08-30T12:40:40.452" v="120" actId="2696"/>
        <pc:sldMkLst>
          <pc:docMk/>
          <pc:sldMk cId="804654541" sldId="472"/>
        </pc:sldMkLst>
      </pc:sldChg>
      <pc:sldChg chg="add del">
        <pc:chgData name="Mike Dietzel / OCR" userId="6c739a88-04e1-4f0e-a61c-089f85ce59e1" providerId="ADAL" clId="{608179B2-B063-47A5-9867-910C0E8F7838}" dt="2019-08-30T12:40:40.434" v="117" actId="2696"/>
        <pc:sldMkLst>
          <pc:docMk/>
          <pc:sldMk cId="2917639243" sldId="474"/>
        </pc:sldMkLst>
      </pc:sldChg>
      <pc:sldChg chg="add del">
        <pc:chgData name="Mike Dietzel / OCR" userId="6c739a88-04e1-4f0e-a61c-089f85ce59e1" providerId="ADAL" clId="{608179B2-B063-47A5-9867-910C0E8F7838}" dt="2019-08-30T12:40:40.431" v="116" actId="2696"/>
        <pc:sldMkLst>
          <pc:docMk/>
          <pc:sldMk cId="3276436508" sldId="475"/>
        </pc:sldMkLst>
      </pc:sldChg>
      <pc:sldChg chg="add del">
        <pc:chgData name="Mike Dietzel / OCR" userId="6c739a88-04e1-4f0e-a61c-089f85ce59e1" providerId="ADAL" clId="{608179B2-B063-47A5-9867-910C0E8F7838}" dt="2019-08-30T12:40:40.428" v="115" actId="2696"/>
        <pc:sldMkLst>
          <pc:docMk/>
          <pc:sldMk cId="2674921663" sldId="476"/>
        </pc:sldMkLst>
      </pc:sldChg>
      <pc:sldChg chg="add del">
        <pc:chgData name="Mike Dietzel / OCR" userId="6c739a88-04e1-4f0e-a61c-089f85ce59e1" providerId="ADAL" clId="{608179B2-B063-47A5-9867-910C0E8F7838}" dt="2019-08-30T12:40:40.417" v="114" actId="2696"/>
        <pc:sldMkLst>
          <pc:docMk/>
          <pc:sldMk cId="3455010476" sldId="477"/>
        </pc:sldMkLst>
      </pc:sldChg>
      <pc:sldChg chg="add del">
        <pc:chgData name="Mike Dietzel / OCR" userId="6c739a88-04e1-4f0e-a61c-089f85ce59e1" providerId="ADAL" clId="{608179B2-B063-47A5-9867-910C0E8F7838}" dt="2019-08-30T12:40:40.414" v="113" actId="2696"/>
        <pc:sldMkLst>
          <pc:docMk/>
          <pc:sldMk cId="743870347" sldId="478"/>
        </pc:sldMkLst>
      </pc:sldChg>
      <pc:sldChg chg="add del">
        <pc:chgData name="Mike Dietzel / OCR" userId="6c739a88-04e1-4f0e-a61c-089f85ce59e1" providerId="ADAL" clId="{608179B2-B063-47A5-9867-910C0E8F7838}" dt="2019-08-30T12:40:40.412" v="112" actId="2696"/>
        <pc:sldMkLst>
          <pc:docMk/>
          <pc:sldMk cId="3422725079" sldId="479"/>
        </pc:sldMkLst>
      </pc:sldChg>
      <pc:sldChg chg="add del">
        <pc:chgData name="Mike Dietzel / OCR" userId="6c739a88-04e1-4f0e-a61c-089f85ce59e1" providerId="ADAL" clId="{608179B2-B063-47A5-9867-910C0E8F7838}" dt="2019-08-30T12:40:40.400" v="111" actId="2696"/>
        <pc:sldMkLst>
          <pc:docMk/>
          <pc:sldMk cId="2103364036" sldId="480"/>
        </pc:sldMkLst>
      </pc:sldChg>
      <pc:sldChg chg="add del">
        <pc:chgData name="Mike Dietzel / OCR" userId="6c739a88-04e1-4f0e-a61c-089f85ce59e1" providerId="ADAL" clId="{608179B2-B063-47A5-9867-910C0E8F7838}" dt="2019-08-30T12:40:40.398" v="110" actId="2696"/>
        <pc:sldMkLst>
          <pc:docMk/>
          <pc:sldMk cId="650869745" sldId="482"/>
        </pc:sldMkLst>
      </pc:sldChg>
      <pc:sldChg chg="add del">
        <pc:chgData name="Mike Dietzel / OCR" userId="6c739a88-04e1-4f0e-a61c-089f85ce59e1" providerId="ADAL" clId="{608179B2-B063-47A5-9867-910C0E8F7838}" dt="2019-08-30T12:40:40.395" v="109" actId="2696"/>
        <pc:sldMkLst>
          <pc:docMk/>
          <pc:sldMk cId="509657451" sldId="483"/>
        </pc:sldMkLst>
      </pc:sldChg>
      <pc:sldChg chg="add del">
        <pc:chgData name="Mike Dietzel / OCR" userId="6c739a88-04e1-4f0e-a61c-089f85ce59e1" providerId="ADAL" clId="{608179B2-B063-47A5-9867-910C0E8F7838}" dt="2019-08-30T12:40:40.331" v="98" actId="2696"/>
        <pc:sldMkLst>
          <pc:docMk/>
          <pc:sldMk cId="2231526242" sldId="484"/>
        </pc:sldMkLst>
      </pc:sldChg>
      <pc:sldChg chg="add del">
        <pc:chgData name="Mike Dietzel / OCR" userId="6c739a88-04e1-4f0e-a61c-089f85ce59e1" providerId="ADAL" clId="{608179B2-B063-47A5-9867-910C0E8F7838}" dt="2019-08-30T12:40:40.328" v="97" actId="2696"/>
        <pc:sldMkLst>
          <pc:docMk/>
          <pc:sldMk cId="612199600" sldId="485"/>
        </pc:sldMkLst>
      </pc:sldChg>
      <pc:sldChg chg="add del">
        <pc:chgData name="Mike Dietzel / OCR" userId="6c739a88-04e1-4f0e-a61c-089f85ce59e1" providerId="ADAL" clId="{608179B2-B063-47A5-9867-910C0E8F7838}" dt="2019-08-30T12:40:40.316" v="96" actId="2696"/>
        <pc:sldMkLst>
          <pc:docMk/>
          <pc:sldMk cId="1919304123" sldId="486"/>
        </pc:sldMkLst>
      </pc:sldChg>
      <pc:sldChg chg="add del">
        <pc:chgData name="Mike Dietzel / OCR" userId="6c739a88-04e1-4f0e-a61c-089f85ce59e1" providerId="ADAL" clId="{608179B2-B063-47A5-9867-910C0E8F7838}" dt="2019-08-30T12:40:40.248" v="83" actId="2696"/>
        <pc:sldMkLst>
          <pc:docMk/>
          <pc:sldMk cId="1023712530" sldId="489"/>
        </pc:sldMkLst>
      </pc:sldChg>
      <pc:sldChg chg="add del">
        <pc:chgData name="Mike Dietzel / OCR" userId="6c739a88-04e1-4f0e-a61c-089f85ce59e1" providerId="ADAL" clId="{608179B2-B063-47A5-9867-910C0E8F7838}" dt="2019-08-30T12:40:40.244" v="81" actId="2696"/>
        <pc:sldMkLst>
          <pc:docMk/>
          <pc:sldMk cId="748245604" sldId="490"/>
        </pc:sldMkLst>
      </pc:sldChg>
      <pc:sldChg chg="add del">
        <pc:chgData name="Mike Dietzel / OCR" userId="6c739a88-04e1-4f0e-a61c-089f85ce59e1" providerId="ADAL" clId="{608179B2-B063-47A5-9867-910C0E8F7838}" dt="2019-08-30T12:40:40.247" v="82" actId="2696"/>
        <pc:sldMkLst>
          <pc:docMk/>
          <pc:sldMk cId="4270376963" sldId="491"/>
        </pc:sldMkLst>
      </pc:sldChg>
      <pc:sldChg chg="add del">
        <pc:chgData name="Mike Dietzel / OCR" userId="6c739a88-04e1-4f0e-a61c-089f85ce59e1" providerId="ADAL" clId="{608179B2-B063-47A5-9867-910C0E8F7838}" dt="2019-08-30T12:40:40.384" v="108" actId="2696"/>
        <pc:sldMkLst>
          <pc:docMk/>
          <pc:sldMk cId="1036606731" sldId="492"/>
        </pc:sldMkLst>
      </pc:sldChg>
      <pc:sldChg chg="add del">
        <pc:chgData name="Mike Dietzel / OCR" userId="6c739a88-04e1-4f0e-a61c-089f85ce59e1" providerId="ADAL" clId="{608179B2-B063-47A5-9867-910C0E8F7838}" dt="2019-08-30T12:40:40.382" v="107" actId="2696"/>
        <pc:sldMkLst>
          <pc:docMk/>
          <pc:sldMk cId="800464116" sldId="493"/>
        </pc:sldMkLst>
      </pc:sldChg>
      <pc:sldChg chg="add del">
        <pc:chgData name="Mike Dietzel / OCR" userId="6c739a88-04e1-4f0e-a61c-089f85ce59e1" providerId="ADAL" clId="{608179B2-B063-47A5-9867-910C0E8F7838}" dt="2019-08-30T12:40:40.464" v="122" actId="2696"/>
        <pc:sldMkLst>
          <pc:docMk/>
          <pc:sldMk cId="2356145057" sldId="508"/>
        </pc:sldMkLst>
      </pc:sldChg>
      <pc:sldChg chg="add del">
        <pc:chgData name="Mike Dietzel / OCR" userId="6c739a88-04e1-4f0e-a61c-089f85ce59e1" providerId="ADAL" clId="{608179B2-B063-47A5-9867-910C0E8F7838}" dt="2019-08-30T12:40:40.462" v="121" actId="2696"/>
        <pc:sldMkLst>
          <pc:docMk/>
          <pc:sldMk cId="3622312474" sldId="509"/>
        </pc:sldMkLst>
      </pc:sldChg>
      <pc:sldChg chg="add del">
        <pc:chgData name="Mike Dietzel / OCR" userId="6c739a88-04e1-4f0e-a61c-089f85ce59e1" providerId="ADAL" clId="{608179B2-B063-47A5-9867-910C0E8F7838}" dt="2019-08-30T12:40:40.449" v="119" actId="2696"/>
        <pc:sldMkLst>
          <pc:docMk/>
          <pc:sldMk cId="2652600240" sldId="511"/>
        </pc:sldMkLst>
      </pc:sldChg>
      <pc:sldChg chg="add del">
        <pc:chgData name="Mike Dietzel / OCR" userId="6c739a88-04e1-4f0e-a61c-089f85ce59e1" providerId="ADAL" clId="{608179B2-B063-47A5-9867-910C0E8F7838}" dt="2019-08-30T12:40:40.267" v="86" actId="2696"/>
        <pc:sldMkLst>
          <pc:docMk/>
          <pc:sldMk cId="2284434056" sldId="515"/>
        </pc:sldMkLst>
      </pc:sldChg>
      <pc:sldChg chg="add del">
        <pc:chgData name="Mike Dietzel / OCR" userId="6c739a88-04e1-4f0e-a61c-089f85ce59e1" providerId="ADAL" clId="{608179B2-B063-47A5-9867-910C0E8F7838}" dt="2019-08-30T12:40:40.579" v="133" actId="2696"/>
        <pc:sldMkLst>
          <pc:docMk/>
          <pc:sldMk cId="3016883354" sldId="517"/>
        </pc:sldMkLst>
      </pc:sldChg>
      <pc:sldChg chg="add del">
        <pc:chgData name="Mike Dietzel / OCR" userId="6c739a88-04e1-4f0e-a61c-089f85ce59e1" providerId="ADAL" clId="{608179B2-B063-47A5-9867-910C0E8F7838}" dt="2019-08-30T12:40:40.295" v="92" actId="2696"/>
        <pc:sldMkLst>
          <pc:docMk/>
          <pc:sldMk cId="2237192538" sldId="519"/>
        </pc:sldMkLst>
      </pc:sldChg>
      <pc:sldChg chg="add del">
        <pc:chgData name="Mike Dietzel / OCR" userId="6c739a88-04e1-4f0e-a61c-089f85ce59e1" providerId="ADAL" clId="{608179B2-B063-47A5-9867-910C0E8F7838}" dt="2019-08-30T12:40:40.293" v="91" actId="2696"/>
        <pc:sldMkLst>
          <pc:docMk/>
          <pc:sldMk cId="3170476384" sldId="520"/>
        </pc:sldMkLst>
      </pc:sldChg>
      <pc:sldChg chg="add del">
        <pc:chgData name="Mike Dietzel / OCR" userId="6c739a88-04e1-4f0e-a61c-089f85ce59e1" providerId="ADAL" clId="{608179B2-B063-47A5-9867-910C0E8F7838}" dt="2019-08-30T12:40:40.365" v="104" actId="2696"/>
        <pc:sldMkLst>
          <pc:docMk/>
          <pc:sldMk cId="387186670" sldId="522"/>
        </pc:sldMkLst>
      </pc:sldChg>
      <pc:sldChg chg="add del">
        <pc:chgData name="Mike Dietzel / OCR" userId="6c739a88-04e1-4f0e-a61c-089f85ce59e1" providerId="ADAL" clId="{608179B2-B063-47A5-9867-910C0E8F7838}" dt="2019-08-30T12:40:40.362" v="103" actId="2696"/>
        <pc:sldMkLst>
          <pc:docMk/>
          <pc:sldMk cId="3385007366" sldId="523"/>
        </pc:sldMkLst>
      </pc:sldChg>
      <pc:sldChg chg="add del">
        <pc:chgData name="Mike Dietzel / OCR" userId="6c739a88-04e1-4f0e-a61c-089f85ce59e1" providerId="ADAL" clId="{608179B2-B063-47A5-9867-910C0E8F7838}" dt="2019-08-30T12:40:40.349" v="102" actId="2696"/>
        <pc:sldMkLst>
          <pc:docMk/>
          <pc:sldMk cId="3692581725" sldId="524"/>
        </pc:sldMkLst>
      </pc:sldChg>
      <pc:sldChg chg="add del">
        <pc:chgData name="Mike Dietzel / OCR" userId="6c739a88-04e1-4f0e-a61c-089f85ce59e1" providerId="ADAL" clId="{608179B2-B063-47A5-9867-910C0E8F7838}" dt="2019-08-30T12:40:40.347" v="101" actId="2696"/>
        <pc:sldMkLst>
          <pc:docMk/>
          <pc:sldMk cId="3005413348" sldId="525"/>
        </pc:sldMkLst>
      </pc:sldChg>
      <pc:sldChg chg="add del">
        <pc:chgData name="Mike Dietzel / OCR" userId="6c739a88-04e1-4f0e-a61c-089f85ce59e1" providerId="ADAL" clId="{608179B2-B063-47A5-9867-910C0E8F7838}" dt="2019-08-30T12:40:40.367" v="105" actId="2696"/>
        <pc:sldMkLst>
          <pc:docMk/>
          <pc:sldMk cId="3039650667" sldId="526"/>
        </pc:sldMkLst>
      </pc:sldChg>
      <pc:sldChg chg="add del">
        <pc:chgData name="Mike Dietzel / OCR" userId="6c739a88-04e1-4f0e-a61c-089f85ce59e1" providerId="ADAL" clId="{608179B2-B063-47A5-9867-910C0E8F7838}" dt="2019-08-30T12:40:40.378" v="106" actId="2696"/>
        <pc:sldMkLst>
          <pc:docMk/>
          <pc:sldMk cId="1770070411" sldId="527"/>
        </pc:sldMkLst>
      </pc:sldChg>
      <pc:sldChg chg="add del">
        <pc:chgData name="Mike Dietzel / OCR" userId="6c739a88-04e1-4f0e-a61c-089f85ce59e1" providerId="ADAL" clId="{608179B2-B063-47A5-9867-910C0E8F7838}" dt="2019-08-30T12:40:40.312" v="94" actId="2696"/>
        <pc:sldMkLst>
          <pc:docMk/>
          <pc:sldMk cId="1672480939" sldId="529"/>
        </pc:sldMkLst>
      </pc:sldChg>
      <pc:sldChg chg="add del">
        <pc:chgData name="Mike Dietzel / OCR" userId="6c739a88-04e1-4f0e-a61c-089f85ce59e1" providerId="ADAL" clId="{608179B2-B063-47A5-9867-910C0E8F7838}" dt="2019-08-30T12:40:40.314" v="95" actId="2696"/>
        <pc:sldMkLst>
          <pc:docMk/>
          <pc:sldMk cId="1365144797" sldId="530"/>
        </pc:sldMkLst>
      </pc:sldChg>
      <pc:sldChg chg="add del">
        <pc:chgData name="Mike Dietzel / OCR" userId="6c739a88-04e1-4f0e-a61c-089f85ce59e1" providerId="ADAL" clId="{608179B2-B063-47A5-9867-910C0E8F7838}" dt="2019-08-30T12:40:40.298" v="93" actId="2696"/>
        <pc:sldMkLst>
          <pc:docMk/>
          <pc:sldMk cId="3976527837" sldId="531"/>
        </pc:sldMkLst>
      </pc:sldChg>
      <pc:sldChg chg="add del">
        <pc:chgData name="Mike Dietzel / OCR" userId="6c739a88-04e1-4f0e-a61c-089f85ce59e1" providerId="ADAL" clId="{608179B2-B063-47A5-9867-910C0E8F7838}" dt="2019-08-30T12:40:40.289" v="90" actId="2696"/>
        <pc:sldMkLst>
          <pc:docMk/>
          <pc:sldMk cId="550326379" sldId="532"/>
        </pc:sldMkLst>
      </pc:sldChg>
      <pc:sldChg chg="add del">
        <pc:chgData name="Mike Dietzel / OCR" userId="6c739a88-04e1-4f0e-a61c-089f85ce59e1" providerId="ADAL" clId="{608179B2-B063-47A5-9867-910C0E8F7838}" dt="2019-08-30T12:40:40.345" v="100" actId="2696"/>
        <pc:sldMkLst>
          <pc:docMk/>
          <pc:sldMk cId="1431202185" sldId="533"/>
        </pc:sldMkLst>
      </pc:sldChg>
      <pc:sldChg chg="add del">
        <pc:chgData name="Mike Dietzel / OCR" userId="6c739a88-04e1-4f0e-a61c-089f85ce59e1" providerId="ADAL" clId="{608179B2-B063-47A5-9867-910C0E8F7838}" dt="2019-08-30T12:40:40.334" v="99" actId="2696"/>
        <pc:sldMkLst>
          <pc:docMk/>
          <pc:sldMk cId="536934752" sldId="534"/>
        </pc:sldMkLst>
      </pc:sldChg>
      <pc:sldChg chg="add del">
        <pc:chgData name="Mike Dietzel / OCR" userId="6c739a88-04e1-4f0e-a61c-089f85ce59e1" providerId="ADAL" clId="{608179B2-B063-47A5-9867-910C0E8F7838}" dt="2019-08-30T12:40:40.281" v="88" actId="2696"/>
        <pc:sldMkLst>
          <pc:docMk/>
          <pc:sldMk cId="2045711163" sldId="535"/>
        </pc:sldMkLst>
      </pc:sldChg>
      <pc:sldChg chg="add del">
        <pc:chgData name="Mike Dietzel / OCR" userId="6c739a88-04e1-4f0e-a61c-089f85ce59e1" providerId="ADAL" clId="{608179B2-B063-47A5-9867-910C0E8F7838}" dt="2019-08-30T12:40:40.279" v="87" actId="2696"/>
        <pc:sldMkLst>
          <pc:docMk/>
          <pc:sldMk cId="131021729" sldId="536"/>
        </pc:sldMkLst>
      </pc:sldChg>
      <pc:sldChg chg="add del">
        <pc:chgData name="Mike Dietzel / OCR" userId="6c739a88-04e1-4f0e-a61c-089f85ce59e1" providerId="ADAL" clId="{608179B2-B063-47A5-9867-910C0E8F7838}" dt="2019-08-30T12:40:40.524" v="127" actId="2696"/>
        <pc:sldMkLst>
          <pc:docMk/>
          <pc:sldMk cId="1423650187" sldId="537"/>
        </pc:sldMkLst>
      </pc:sldChg>
      <pc:sldChg chg="add del">
        <pc:chgData name="Mike Dietzel / OCR" userId="6c739a88-04e1-4f0e-a61c-089f85ce59e1" providerId="ADAL" clId="{608179B2-B063-47A5-9867-910C0E8F7838}" dt="2019-08-30T12:40:40.216" v="76" actId="2696"/>
        <pc:sldMkLst>
          <pc:docMk/>
          <pc:sldMk cId="3917784164" sldId="538"/>
        </pc:sldMkLst>
      </pc:sldChg>
      <pc:sldChg chg="add del">
        <pc:chgData name="Mike Dietzel / OCR" userId="6c739a88-04e1-4f0e-a61c-089f85ce59e1" providerId="ADAL" clId="{608179B2-B063-47A5-9867-910C0E8F7838}" dt="2019-08-30T12:40:40.215" v="75" actId="2696"/>
        <pc:sldMkLst>
          <pc:docMk/>
          <pc:sldMk cId="2503708289" sldId="539"/>
        </pc:sldMkLst>
      </pc:sldChg>
      <pc:sldMasterChg chg="addSldLayout delSldLayout">
        <pc:chgData name="Mike Dietzel / OCR" userId="6c739a88-04e1-4f0e-a61c-089f85ce59e1" providerId="ADAL" clId="{608179B2-B063-47A5-9867-910C0E8F7838}" dt="2019-08-30T12:40:40.649" v="142" actId="2696"/>
        <pc:sldMasterMkLst>
          <pc:docMk/>
          <pc:sldMasterMk cId="2096071934" sldId="2147483660"/>
        </pc:sldMasterMkLst>
        <pc:sldLayoutChg chg="add del">
          <pc:chgData name="Mike Dietzel / OCR" userId="6c739a88-04e1-4f0e-a61c-089f85ce59e1" providerId="ADAL" clId="{608179B2-B063-47A5-9867-910C0E8F7838}" dt="2019-08-30T12:40:40.281" v="89" actId="2696"/>
          <pc:sldLayoutMkLst>
            <pc:docMk/>
            <pc:sldMasterMk cId="2096071934" sldId="2147483660"/>
            <pc:sldLayoutMk cId="2963736490" sldId="2147483763"/>
          </pc:sldLayoutMkLst>
        </pc:sldLayoutChg>
        <pc:sldLayoutChg chg="add del">
          <pc:chgData name="Mike Dietzel / OCR" userId="6c739a88-04e1-4f0e-a61c-089f85ce59e1" providerId="ADAL" clId="{608179B2-B063-47A5-9867-910C0E8F7838}" dt="2019-08-30T12:40:40.209" v="74" actId="2696"/>
          <pc:sldLayoutMkLst>
            <pc:docMk/>
            <pc:sldMasterMk cId="2096071934" sldId="2147483660"/>
            <pc:sldLayoutMk cId="2447444991" sldId="2147483766"/>
          </pc:sldLayoutMkLst>
        </pc:sldLayoutChg>
        <pc:sldLayoutChg chg="add del">
          <pc:chgData name="Mike Dietzel / OCR" userId="6c739a88-04e1-4f0e-a61c-089f85ce59e1" providerId="ADAL" clId="{608179B2-B063-47A5-9867-910C0E8F7838}" dt="2019-08-30T12:40:40.649" v="142" actId="2696"/>
          <pc:sldLayoutMkLst>
            <pc:docMk/>
            <pc:sldMasterMk cId="2096071934" sldId="2147483660"/>
            <pc:sldLayoutMk cId="3797994206" sldId="2147483767"/>
          </pc:sldLayoutMkLst>
        </pc:sldLayoutChg>
        <pc:sldLayoutChg chg="add del">
          <pc:chgData name="Mike Dietzel / OCR" userId="6c739a88-04e1-4f0e-a61c-089f85ce59e1" providerId="ADAL" clId="{608179B2-B063-47A5-9867-910C0E8F7838}" dt="2019-08-30T12:40:40.192" v="72" actId="2696"/>
          <pc:sldLayoutMkLst>
            <pc:docMk/>
            <pc:sldMasterMk cId="2096071934" sldId="2147483660"/>
            <pc:sldLayoutMk cId="103562243" sldId="2147483768"/>
          </pc:sldLayoutMkLst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>
                  <a:shade val="58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D24-4E7B-9909-DDC9F883A5D8}"/>
              </c:ext>
            </c:extLst>
          </c:dPt>
          <c:dPt>
            <c:idx val="1"/>
            <c:bubble3D val="0"/>
            <c:spPr>
              <a:solidFill>
                <a:schemeClr val="accent1">
                  <a:shade val="86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D24-4E7B-9909-DDC9F883A5D8}"/>
              </c:ext>
            </c:extLst>
          </c:dPt>
          <c:dPt>
            <c:idx val="2"/>
            <c:bubble3D val="0"/>
            <c:spPr>
              <a:solidFill>
                <a:schemeClr val="accent1">
                  <a:tint val="86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D24-4E7B-9909-DDC9F883A5D8}"/>
              </c:ext>
            </c:extLst>
          </c:dPt>
          <c:dPt>
            <c:idx val="3"/>
            <c:bubble3D val="0"/>
            <c:spPr>
              <a:solidFill>
                <a:schemeClr val="accent1">
                  <a:tint val="58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D24-4E7B-9909-DDC9F883A5D8}"/>
              </c:ext>
            </c:extLst>
          </c:dPt>
          <c:dPt>
            <c:idx val="4"/>
            <c:bubble3D val="0"/>
            <c:spPr>
              <a:solidFill>
                <a:schemeClr val="accent1">
                  <a:tint val="54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2D24-4E7B-9909-DDC9F883A5D8}"/>
              </c:ext>
            </c:extLst>
          </c:dPt>
          <c:dLbls>
            <c:spPr>
              <a:noFill/>
              <a:ln>
                <a:solidFill>
                  <a:srgbClr val="000000">
                    <a:lumMod val="25000"/>
                    <a:lumOff val="75000"/>
                  </a:srgb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Sheet1!$A$2:$A$6</c:f>
              <c:strCache>
                <c:ptCount val="5"/>
                <c:pt idx="0">
                  <c:v>Industrial Automation</c:v>
                </c:pt>
                <c:pt idx="1">
                  <c:v>Components</c:v>
                </c:pt>
                <c:pt idx="2">
                  <c:v>Healthcare</c:v>
                </c:pt>
                <c:pt idx="3">
                  <c:v>Mobility</c:v>
                </c:pt>
                <c:pt idx="4">
                  <c:v>Other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42</c:v>
                </c:pt>
                <c:pt idx="1">
                  <c:v>12</c:v>
                </c:pt>
                <c:pt idx="2">
                  <c:v>13</c:v>
                </c:pt>
                <c:pt idx="3">
                  <c:v>16</c:v>
                </c:pt>
                <c:pt idx="4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2D24-4E7B-9909-DDC9F883A5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AD04BA-715D-475B-8C69-7B3964D2576C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D61E82-96B3-464F-AC87-7F7A5E2631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195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3203BD-9E8A-4211-B774-4137BE2FEAA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1DF8491-8798-47C1-BC07-71BE24EEB1B0}"/>
              </a:ext>
            </a:extLst>
          </p:cNvPr>
          <p:cNvGrpSpPr/>
          <p:nvPr userDrawn="1"/>
        </p:nvGrpSpPr>
        <p:grpSpPr>
          <a:xfrm>
            <a:off x="-9698" y="3733800"/>
            <a:ext cx="12192000" cy="2517835"/>
            <a:chOff x="2964466" y="1595725"/>
            <a:chExt cx="9220200" cy="2517835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88B3E11-AD36-4F97-B219-CAC05624A5D9}"/>
                </a:ext>
              </a:extLst>
            </p:cNvPr>
            <p:cNvSpPr/>
            <p:nvPr userDrawn="1"/>
          </p:nvSpPr>
          <p:spPr>
            <a:xfrm>
              <a:off x="2964466" y="1595725"/>
              <a:ext cx="9220200" cy="2517835"/>
            </a:xfrm>
            <a:prstGeom prst="rect">
              <a:avLst/>
            </a:prstGeom>
            <a:solidFill>
              <a:srgbClr val="004875"/>
            </a:solidFill>
            <a:ln>
              <a:solidFill>
                <a:srgbClr val="00487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5720" rIns="45720" rtlCol="0" anchor="ctr"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en-US" dirty="0">
                <a:latin typeface="Calibri" panose="020F0502020204030204" pitchFamily="34" charset="0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6E8B6806-74F1-4963-90CB-0784E09CC37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505200" y="2825238"/>
              <a:ext cx="8283416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3AEFF514-3864-439D-BB3B-133A30D3A2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18302" y="4159339"/>
            <a:ext cx="10787898" cy="722313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  <a:lvl2pPr>
              <a:defRPr sz="3600" b="1" spc="-150">
                <a:solidFill>
                  <a:schemeClr val="bg1"/>
                </a:solidFill>
              </a:defRPr>
            </a:lvl2pPr>
            <a:lvl3pPr>
              <a:defRPr sz="3600" b="1" spc="-150">
                <a:solidFill>
                  <a:schemeClr val="bg1"/>
                </a:solidFill>
              </a:defRPr>
            </a:lvl3pPr>
            <a:lvl4pPr>
              <a:defRPr sz="3600" b="1" spc="-150">
                <a:solidFill>
                  <a:schemeClr val="bg1"/>
                </a:solidFill>
              </a:defRPr>
            </a:lvl4pPr>
            <a:lvl5pPr>
              <a:defRPr sz="3600" b="1" spc="-1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35">
            <a:extLst>
              <a:ext uri="{FF2B5EF4-FFF2-40B4-BE49-F238E27FC236}">
                <a16:creationId xmlns:a16="http://schemas.microsoft.com/office/drawing/2014/main" id="{02A4E3BC-595C-40A8-B305-409CEC42256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85799" y="5100981"/>
            <a:ext cx="10787898" cy="847471"/>
          </a:xfrm>
        </p:spPr>
        <p:txBody>
          <a:bodyPr>
            <a:noAutofit/>
          </a:bodyPr>
          <a:lstStyle>
            <a:lvl1pPr>
              <a:defRPr sz="2400" b="0" spc="0">
                <a:solidFill>
                  <a:schemeClr val="bg1"/>
                </a:solidFill>
              </a:defRPr>
            </a:lvl1pPr>
            <a:lvl2pPr>
              <a:defRPr sz="2400" b="0" spc="0">
                <a:solidFill>
                  <a:schemeClr val="bg1"/>
                </a:solidFill>
              </a:defRPr>
            </a:lvl2pPr>
            <a:lvl3pPr>
              <a:defRPr sz="2400" b="0" spc="0">
                <a:solidFill>
                  <a:schemeClr val="bg1"/>
                </a:solidFill>
              </a:defRPr>
            </a:lvl3pPr>
            <a:lvl4pPr>
              <a:defRPr sz="2400" b="0" spc="0">
                <a:solidFill>
                  <a:schemeClr val="bg1"/>
                </a:solidFill>
              </a:defRPr>
            </a:lvl4pPr>
            <a:lvl5pPr>
              <a:defRPr sz="2400" b="0" spc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 10">
            <a:extLst>
              <a:ext uri="{FF2B5EF4-FFF2-40B4-BE49-F238E27FC236}">
                <a16:creationId xmlns:a16="http://schemas.microsoft.com/office/drawing/2014/main" id="{965E55E5-5151-484C-88C4-09DA4F207CF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0" y="0"/>
            <a:ext cx="12200467" cy="35814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9880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D42F4F2C-3E91-4981-8D29-DEDB021270E7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791200" y="854075"/>
            <a:ext cx="6248400" cy="53943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846DD8-8F18-48CB-AF08-F98312811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1200" y="116632"/>
            <a:ext cx="6248400" cy="5760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8C261D-801C-4ADD-B235-0054B3D7F3D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C15E4B71-17DA-45A8-9B4C-B9537719C43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7345" y="0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976DBAD2-21DB-4209-A793-6DA782AD1C1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7345" y="4239658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49410983-5690-49C5-8C9D-C7B493EF219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7345" y="2119829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F460925-7D58-4DF3-B4E9-2AD23FED70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95599" y="116632"/>
            <a:ext cx="2801957" cy="6131768"/>
          </a:xfrm>
        </p:spPr>
        <p:txBody>
          <a:bodyPr>
            <a:normAutofit/>
          </a:bodyPr>
          <a:lstStyle>
            <a:lvl1pPr>
              <a:defRPr sz="2400">
                <a:solidFill>
                  <a:srgbClr val="59595B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rgbClr val="59595B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2563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846DD8-8F18-48CB-AF08-F98312811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1200" y="116632"/>
            <a:ext cx="6248400" cy="5760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8C261D-801C-4ADD-B235-0054B3D7F3D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F460925-7D58-4DF3-B4E9-2AD23FED70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16632"/>
            <a:ext cx="5545156" cy="6131768"/>
          </a:xfrm>
        </p:spPr>
        <p:txBody>
          <a:bodyPr>
            <a:normAutofit/>
          </a:bodyPr>
          <a:lstStyle>
            <a:lvl1pPr>
              <a:defRPr sz="2400">
                <a:solidFill>
                  <a:srgbClr val="59595B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rgbClr val="59595B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15">
            <a:extLst>
              <a:ext uri="{FF2B5EF4-FFF2-40B4-BE49-F238E27FC236}">
                <a16:creationId xmlns:a16="http://schemas.microsoft.com/office/drawing/2014/main" id="{22609A1E-E5C8-4E98-A87C-969C983F6568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791200" y="854075"/>
            <a:ext cx="6248400" cy="53943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5520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&amp; Content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0" y="308056"/>
            <a:ext cx="5943600" cy="576064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55D4CD9-CD4E-4141-927C-E67D7A99F11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198" y="0"/>
            <a:ext cx="5174402" cy="6293386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E9B61EB-08C2-45B8-A65A-20042481E1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D872201-68CB-4B92-BAC2-34EFA6C6C12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  <p:graphicFrame>
        <p:nvGraphicFramePr>
          <p:cNvPr id="7" name="Chart Placeholder 11">
            <a:extLst>
              <a:ext uri="{FF2B5EF4-FFF2-40B4-BE49-F238E27FC236}">
                <a16:creationId xmlns:a16="http://schemas.microsoft.com/office/drawing/2014/main" id="{C4ED252C-A133-4BE6-8F74-5F2829F98F3F}"/>
              </a:ext>
            </a:extLst>
          </p:cNvPr>
          <p:cNvGraphicFramePr>
            <a:graphicFrameLocks/>
          </p:cNvGraphicFramePr>
          <p:nvPr userDrawn="1">
            <p:extLst>
              <p:ext uri="{D42A27DB-BD31-4B8C-83A1-F6EECF244321}">
                <p14:modId xmlns:p14="http://schemas.microsoft.com/office/powerpoint/2010/main" val="2136773636"/>
              </p:ext>
            </p:extLst>
          </p:nvPr>
        </p:nvGraphicFramePr>
        <p:xfrm>
          <a:off x="2133600" y="757807"/>
          <a:ext cx="6477000" cy="57953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342699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&amp; Content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2517835"/>
            <a:ext cx="8915400" cy="3730565"/>
          </a:xfrm>
        </p:spPr>
        <p:txBody>
          <a:bodyPr>
            <a:normAutofit/>
          </a:bodyPr>
          <a:lstStyle>
            <a:lvl1pPr>
              <a:defRPr sz="2400">
                <a:solidFill>
                  <a:srgbClr val="59595B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rgbClr val="59595B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EF7872EC-E506-4E20-B2D9-164C49C4D45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7345" y="0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E9B61EB-08C2-45B8-A65A-20042481E1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Picture Placeholder 8">
            <a:extLst>
              <a:ext uri="{FF2B5EF4-FFF2-40B4-BE49-F238E27FC236}">
                <a16:creationId xmlns:a16="http://schemas.microsoft.com/office/drawing/2014/main" id="{84C6CE6C-BB03-4740-95EA-D08A7B16511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7345" y="4239658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4" name="Picture Placeholder 8">
            <a:extLst>
              <a:ext uri="{FF2B5EF4-FFF2-40B4-BE49-F238E27FC236}">
                <a16:creationId xmlns:a16="http://schemas.microsoft.com/office/drawing/2014/main" id="{10E9F4B8-147E-48AF-AD03-F532E18189D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7345" y="2119829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9B5A056-071D-4CFD-BDC8-93EB10B7A8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DB61C02B-8064-4A43-8233-AF506D666642}"/>
              </a:ext>
            </a:extLst>
          </p:cNvPr>
          <p:cNvGrpSpPr/>
          <p:nvPr userDrawn="1"/>
        </p:nvGrpSpPr>
        <p:grpSpPr>
          <a:xfrm>
            <a:off x="2971800" y="0"/>
            <a:ext cx="9220200" cy="2517835"/>
            <a:chOff x="2971800" y="1600577"/>
            <a:chExt cx="9220200" cy="2517835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CE877CE5-F894-4891-B1BA-089481AF48FB}"/>
                </a:ext>
              </a:extLst>
            </p:cNvPr>
            <p:cNvSpPr/>
            <p:nvPr userDrawn="1"/>
          </p:nvSpPr>
          <p:spPr>
            <a:xfrm>
              <a:off x="2971800" y="1600577"/>
              <a:ext cx="9220200" cy="2517835"/>
            </a:xfrm>
            <a:prstGeom prst="rect">
              <a:avLst/>
            </a:prstGeom>
            <a:solidFill>
              <a:srgbClr val="004875"/>
            </a:solidFill>
            <a:ln>
              <a:solidFill>
                <a:srgbClr val="00487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5720" rIns="45720" rtlCol="0" anchor="ctr"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en-US" dirty="0">
                <a:latin typeface="Calibri" panose="020F0502020204030204" pitchFamily="34" charset="0"/>
              </a:endParaRP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E0D1F20C-9EF1-4416-BBEE-B4A143C706E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505200" y="2825238"/>
              <a:ext cx="769620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 Placeholder 35">
            <a:extLst>
              <a:ext uri="{FF2B5EF4-FFF2-40B4-BE49-F238E27FC236}">
                <a16:creationId xmlns:a16="http://schemas.microsoft.com/office/drawing/2014/main" id="{A29BE47D-8ABD-4AE3-8562-DB98B961050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29000" y="420687"/>
            <a:ext cx="7848600" cy="722313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  <a:lvl2pPr>
              <a:defRPr sz="3600" b="1" spc="-150">
                <a:solidFill>
                  <a:schemeClr val="bg1"/>
                </a:solidFill>
              </a:defRPr>
            </a:lvl2pPr>
            <a:lvl3pPr>
              <a:defRPr sz="3600" b="1" spc="-150">
                <a:solidFill>
                  <a:schemeClr val="bg1"/>
                </a:solidFill>
              </a:defRPr>
            </a:lvl3pPr>
            <a:lvl4pPr>
              <a:defRPr sz="3600" b="1" spc="-150">
                <a:solidFill>
                  <a:schemeClr val="bg1"/>
                </a:solidFill>
              </a:defRPr>
            </a:lvl4pPr>
            <a:lvl5pPr>
              <a:defRPr sz="3600" b="1" spc="-1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35">
            <a:extLst>
              <a:ext uri="{FF2B5EF4-FFF2-40B4-BE49-F238E27FC236}">
                <a16:creationId xmlns:a16="http://schemas.microsoft.com/office/drawing/2014/main" id="{928A1A0D-D7BE-471D-934E-DE4D3E1601A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96497" y="1362329"/>
            <a:ext cx="7848600" cy="847471"/>
          </a:xfrm>
        </p:spPr>
        <p:txBody>
          <a:bodyPr>
            <a:noAutofit/>
          </a:bodyPr>
          <a:lstStyle>
            <a:lvl1pPr>
              <a:defRPr sz="2400" b="0" spc="0">
                <a:solidFill>
                  <a:schemeClr val="bg1"/>
                </a:solidFill>
              </a:defRPr>
            </a:lvl1pPr>
            <a:lvl2pPr>
              <a:defRPr sz="2400" b="0" spc="0">
                <a:solidFill>
                  <a:schemeClr val="bg1"/>
                </a:solidFill>
              </a:defRPr>
            </a:lvl2pPr>
            <a:lvl3pPr>
              <a:defRPr sz="2400" b="0" spc="0">
                <a:solidFill>
                  <a:schemeClr val="bg1"/>
                </a:solidFill>
              </a:defRPr>
            </a:lvl3pPr>
            <a:lvl4pPr>
              <a:defRPr sz="2400" b="0" spc="0">
                <a:solidFill>
                  <a:schemeClr val="bg1"/>
                </a:solidFill>
              </a:defRPr>
            </a:lvl4pPr>
            <a:lvl5pPr>
              <a:defRPr sz="2400" b="0" spc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384412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E1DF8491-8798-47C1-BC07-71BE24EEB1B0}"/>
              </a:ext>
            </a:extLst>
          </p:cNvPr>
          <p:cNvGrpSpPr/>
          <p:nvPr userDrawn="1"/>
        </p:nvGrpSpPr>
        <p:grpSpPr>
          <a:xfrm>
            <a:off x="2971800" y="0"/>
            <a:ext cx="9220200" cy="2517835"/>
            <a:chOff x="2971800" y="1600577"/>
            <a:chExt cx="9220200" cy="2517835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88B3E11-AD36-4F97-B219-CAC05624A5D9}"/>
                </a:ext>
              </a:extLst>
            </p:cNvPr>
            <p:cNvSpPr/>
            <p:nvPr userDrawn="1"/>
          </p:nvSpPr>
          <p:spPr>
            <a:xfrm>
              <a:off x="2971800" y="1600577"/>
              <a:ext cx="9220200" cy="2517835"/>
            </a:xfrm>
            <a:prstGeom prst="rect">
              <a:avLst/>
            </a:prstGeom>
            <a:solidFill>
              <a:srgbClr val="004875"/>
            </a:solidFill>
            <a:ln>
              <a:solidFill>
                <a:srgbClr val="00487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5720" rIns="45720" rtlCol="0" anchor="ctr"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en-US" dirty="0">
                <a:latin typeface="Calibri" panose="020F0502020204030204" pitchFamily="34" charset="0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6E8B6806-74F1-4963-90CB-0784E09CC37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505200" y="2825238"/>
              <a:ext cx="769620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3203BD-9E8A-4211-B774-4137BE2FEAA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3973747-E231-4BC4-846C-B0A7A759698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28194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C8953C3-095F-42EE-9A69-02895100EF3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29000" y="3048000"/>
            <a:ext cx="2209800" cy="22098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8C086F0B-FFDF-41A7-907C-FEA6A8FD512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48400" y="3048000"/>
            <a:ext cx="2209800" cy="22098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302B7E7D-F240-49C2-A77D-DC882EC291E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91599" y="3045627"/>
            <a:ext cx="2209800" cy="22098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3AEFF514-3864-439D-BB3B-133A30D3A2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29000" y="420687"/>
            <a:ext cx="7848600" cy="722313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  <a:lvl2pPr>
              <a:defRPr sz="3600" b="1" spc="-150">
                <a:solidFill>
                  <a:schemeClr val="bg1"/>
                </a:solidFill>
              </a:defRPr>
            </a:lvl2pPr>
            <a:lvl3pPr>
              <a:defRPr sz="3600" b="1" spc="-150">
                <a:solidFill>
                  <a:schemeClr val="bg1"/>
                </a:solidFill>
              </a:defRPr>
            </a:lvl3pPr>
            <a:lvl4pPr>
              <a:defRPr sz="3600" b="1" spc="-150">
                <a:solidFill>
                  <a:schemeClr val="bg1"/>
                </a:solidFill>
              </a:defRPr>
            </a:lvl4pPr>
            <a:lvl5pPr>
              <a:defRPr sz="3600" b="1" spc="-1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35">
            <a:extLst>
              <a:ext uri="{FF2B5EF4-FFF2-40B4-BE49-F238E27FC236}">
                <a16:creationId xmlns:a16="http://schemas.microsoft.com/office/drawing/2014/main" id="{02A4E3BC-595C-40A8-B305-409CEC42256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96497" y="1362329"/>
            <a:ext cx="7848600" cy="847471"/>
          </a:xfrm>
        </p:spPr>
        <p:txBody>
          <a:bodyPr>
            <a:noAutofit/>
          </a:bodyPr>
          <a:lstStyle>
            <a:lvl1pPr>
              <a:defRPr sz="2400" b="0" spc="0">
                <a:solidFill>
                  <a:schemeClr val="bg1"/>
                </a:solidFill>
              </a:defRPr>
            </a:lvl1pPr>
            <a:lvl2pPr>
              <a:defRPr sz="2400" b="0" spc="0">
                <a:solidFill>
                  <a:schemeClr val="bg1"/>
                </a:solidFill>
              </a:defRPr>
            </a:lvl2pPr>
            <a:lvl3pPr>
              <a:defRPr sz="2400" b="0" spc="0">
                <a:solidFill>
                  <a:schemeClr val="bg1"/>
                </a:solidFill>
              </a:defRPr>
            </a:lvl3pPr>
            <a:lvl4pPr>
              <a:defRPr sz="2400" b="0" spc="0">
                <a:solidFill>
                  <a:schemeClr val="bg1"/>
                </a:solidFill>
              </a:defRPr>
            </a:lvl4pPr>
            <a:lvl5pPr>
              <a:defRPr sz="2400" b="0" spc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13">
            <a:extLst>
              <a:ext uri="{FF2B5EF4-FFF2-40B4-BE49-F238E27FC236}">
                <a16:creationId xmlns:a16="http://schemas.microsoft.com/office/drawing/2014/main" id="{E207E100-FC09-45EF-923A-7E3B184DE71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417466" y="5334000"/>
            <a:ext cx="2232868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39" name="Text Placeholder 13">
            <a:extLst>
              <a:ext uri="{FF2B5EF4-FFF2-40B4-BE49-F238E27FC236}">
                <a16:creationId xmlns:a16="http://schemas.microsoft.com/office/drawing/2014/main" id="{8038D4A9-2D04-4E84-93CD-5751D8E45C5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48400" y="5334000"/>
            <a:ext cx="2232868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40" name="Text Placeholder 13">
            <a:extLst>
              <a:ext uri="{FF2B5EF4-FFF2-40B4-BE49-F238E27FC236}">
                <a16:creationId xmlns:a16="http://schemas.microsoft.com/office/drawing/2014/main" id="{D04D9411-AE5F-4CBC-8CD3-19861707269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988172" y="5334000"/>
            <a:ext cx="2232868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555691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888B3E11-AD36-4F97-B219-CAC05624A5D9}"/>
              </a:ext>
            </a:extLst>
          </p:cNvPr>
          <p:cNvSpPr/>
          <p:nvPr userDrawn="1"/>
        </p:nvSpPr>
        <p:spPr>
          <a:xfrm>
            <a:off x="2971800" y="1"/>
            <a:ext cx="9220200" cy="2514600"/>
          </a:xfrm>
          <a:prstGeom prst="rect">
            <a:avLst/>
          </a:prstGeom>
          <a:solidFill>
            <a:srgbClr val="004875"/>
          </a:solidFill>
          <a:ln>
            <a:solidFill>
              <a:srgbClr val="004875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3203BD-9E8A-4211-B774-4137BE2FEAA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3973747-E231-4BC4-846C-B0A7A759698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2819400" cy="251783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C8953C3-095F-42EE-9A69-02895100EF3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95400" y="2680092"/>
            <a:ext cx="3200400" cy="308186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3AEFF514-3864-439D-BB3B-133A30D3A2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276600" y="762000"/>
            <a:ext cx="7848600" cy="722313"/>
          </a:xfrm>
        </p:spPr>
        <p:txBody>
          <a:bodyPr>
            <a:noAutofit/>
          </a:bodyPr>
          <a:lstStyle>
            <a:lvl1pPr>
              <a:defRPr sz="4000" b="0" spc="-150">
                <a:solidFill>
                  <a:schemeClr val="bg1"/>
                </a:solidFill>
              </a:defRPr>
            </a:lvl1pPr>
            <a:lvl2pPr>
              <a:defRPr sz="3600" b="1" spc="-150">
                <a:solidFill>
                  <a:schemeClr val="bg1"/>
                </a:solidFill>
              </a:defRPr>
            </a:lvl2pPr>
            <a:lvl3pPr>
              <a:defRPr sz="3600" b="1" spc="-150">
                <a:solidFill>
                  <a:schemeClr val="bg1"/>
                </a:solidFill>
              </a:defRPr>
            </a:lvl3pPr>
            <a:lvl4pPr>
              <a:defRPr sz="3600" b="1" spc="-150">
                <a:solidFill>
                  <a:schemeClr val="bg1"/>
                </a:solidFill>
              </a:defRPr>
            </a:lvl4pPr>
            <a:lvl5pPr>
              <a:defRPr sz="3600" b="1" spc="-1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13">
            <a:extLst>
              <a:ext uri="{FF2B5EF4-FFF2-40B4-BE49-F238E27FC236}">
                <a16:creationId xmlns:a16="http://schemas.microsoft.com/office/drawing/2014/main" id="{E207E100-FC09-45EF-923A-7E3B184DE71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0" y="5761959"/>
            <a:ext cx="2232868" cy="457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15" name="Picture Placeholder 10">
            <a:extLst>
              <a:ext uri="{FF2B5EF4-FFF2-40B4-BE49-F238E27FC236}">
                <a16:creationId xmlns:a16="http://schemas.microsoft.com/office/drawing/2014/main" id="{EB7E683C-91F3-449D-9519-DB3605B8385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391401" y="2680092"/>
            <a:ext cx="1520509" cy="151583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Picture Placeholder 10">
            <a:extLst>
              <a:ext uri="{FF2B5EF4-FFF2-40B4-BE49-F238E27FC236}">
                <a16:creationId xmlns:a16="http://schemas.microsoft.com/office/drawing/2014/main" id="{576AB3B4-C874-42EB-AEE7-A8D32DEF98E3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391400" y="4251052"/>
            <a:ext cx="1520509" cy="151583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10">
            <a:extLst>
              <a:ext uri="{FF2B5EF4-FFF2-40B4-BE49-F238E27FC236}">
                <a16:creationId xmlns:a16="http://schemas.microsoft.com/office/drawing/2014/main" id="{24129921-CA26-4CE6-B994-966E18622107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8988111" y="2680092"/>
            <a:ext cx="1520509" cy="151583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Picture Placeholder 10">
            <a:extLst>
              <a:ext uri="{FF2B5EF4-FFF2-40B4-BE49-F238E27FC236}">
                <a16:creationId xmlns:a16="http://schemas.microsoft.com/office/drawing/2014/main" id="{075BBAA3-1C19-4B1D-B55D-57CDA52CD580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8988110" y="4251052"/>
            <a:ext cx="1520509" cy="151583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Text Placeholder 13">
            <a:extLst>
              <a:ext uri="{FF2B5EF4-FFF2-40B4-BE49-F238E27FC236}">
                <a16:creationId xmlns:a16="http://schemas.microsoft.com/office/drawing/2014/main" id="{0810F247-E66D-4839-A69D-E3D16B523CC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7391400" y="5777072"/>
            <a:ext cx="2232868" cy="457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49BCB01-5781-455F-8930-0AE2BE72A4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66126" y="3796744"/>
            <a:ext cx="1539474" cy="1003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0425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9110CCA0-8A4E-4E08-A02C-075CDBD03BEE}"/>
              </a:ext>
            </a:extLst>
          </p:cNvPr>
          <p:cNvGrpSpPr/>
          <p:nvPr userDrawn="1"/>
        </p:nvGrpSpPr>
        <p:grpSpPr>
          <a:xfrm>
            <a:off x="2929467" y="13489"/>
            <a:ext cx="9220200" cy="2517835"/>
            <a:chOff x="2971800" y="1600577"/>
            <a:chExt cx="9220200" cy="2517835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A4C3ECEC-0567-4BFD-8F1E-CB89BA8BE98B}"/>
                </a:ext>
              </a:extLst>
            </p:cNvPr>
            <p:cNvSpPr/>
            <p:nvPr userDrawn="1"/>
          </p:nvSpPr>
          <p:spPr>
            <a:xfrm>
              <a:off x="2971800" y="1600577"/>
              <a:ext cx="9220200" cy="2517835"/>
            </a:xfrm>
            <a:prstGeom prst="rect">
              <a:avLst/>
            </a:prstGeom>
            <a:solidFill>
              <a:srgbClr val="004875"/>
            </a:solidFill>
            <a:ln>
              <a:solidFill>
                <a:srgbClr val="00487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5720" rIns="45720" rtlCol="0" anchor="ctr"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en-US" dirty="0">
                <a:latin typeface="Calibri" panose="020F0502020204030204" pitchFamily="34" charset="0"/>
              </a:endParaRPr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04AC89D0-8ED7-4A02-A405-9798B3592F9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505200" y="2825238"/>
              <a:ext cx="769620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3203BD-9E8A-4211-B774-4137BE2FEAA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3973747-E231-4BC4-846C-B0A7A759698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13489"/>
            <a:ext cx="2819400" cy="251783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C8953C3-095F-42EE-9A69-02895100EF3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95400" y="2709333"/>
            <a:ext cx="3200400" cy="308186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8" name="Text Placeholder 13">
            <a:extLst>
              <a:ext uri="{FF2B5EF4-FFF2-40B4-BE49-F238E27FC236}">
                <a16:creationId xmlns:a16="http://schemas.microsoft.com/office/drawing/2014/main" id="{E207E100-FC09-45EF-923A-7E3B184DE71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0" y="5791200"/>
            <a:ext cx="2232868" cy="457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15" name="Picture Placeholder 10">
            <a:extLst>
              <a:ext uri="{FF2B5EF4-FFF2-40B4-BE49-F238E27FC236}">
                <a16:creationId xmlns:a16="http://schemas.microsoft.com/office/drawing/2014/main" id="{EB7E683C-91F3-449D-9519-DB3605B8385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391401" y="2667000"/>
            <a:ext cx="1520509" cy="151583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Picture Placeholder 10">
            <a:extLst>
              <a:ext uri="{FF2B5EF4-FFF2-40B4-BE49-F238E27FC236}">
                <a16:creationId xmlns:a16="http://schemas.microsoft.com/office/drawing/2014/main" id="{576AB3B4-C874-42EB-AEE7-A8D32DEF98E3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391400" y="4351565"/>
            <a:ext cx="1520509" cy="151583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10">
            <a:extLst>
              <a:ext uri="{FF2B5EF4-FFF2-40B4-BE49-F238E27FC236}">
                <a16:creationId xmlns:a16="http://schemas.microsoft.com/office/drawing/2014/main" id="{24129921-CA26-4CE6-B994-966E18622107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071291" y="2667000"/>
            <a:ext cx="1520509" cy="151583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Picture Placeholder 10">
            <a:extLst>
              <a:ext uri="{FF2B5EF4-FFF2-40B4-BE49-F238E27FC236}">
                <a16:creationId xmlns:a16="http://schemas.microsoft.com/office/drawing/2014/main" id="{075BBAA3-1C19-4B1D-B55D-57CDA52CD580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071290" y="4351565"/>
            <a:ext cx="1520509" cy="151583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Text Placeholder 13">
            <a:extLst>
              <a:ext uri="{FF2B5EF4-FFF2-40B4-BE49-F238E27FC236}">
                <a16:creationId xmlns:a16="http://schemas.microsoft.com/office/drawing/2014/main" id="{0810F247-E66D-4839-A69D-E3D16B523CC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7391400" y="5867400"/>
            <a:ext cx="2232868" cy="457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49BCB01-5781-455F-8930-0AE2BE72A4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66126" y="3796744"/>
            <a:ext cx="1539474" cy="1003856"/>
          </a:xfrm>
          <a:prstGeom prst="rect">
            <a:avLst/>
          </a:prstGeom>
        </p:spPr>
      </p:pic>
      <p:sp>
        <p:nvSpPr>
          <p:cNvPr id="27" name="Text Placeholder 35">
            <a:extLst>
              <a:ext uri="{FF2B5EF4-FFF2-40B4-BE49-F238E27FC236}">
                <a16:creationId xmlns:a16="http://schemas.microsoft.com/office/drawing/2014/main" id="{16734C0D-60E4-4A6C-87EC-BBA7004D1C3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29000" y="420687"/>
            <a:ext cx="7848600" cy="722313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  <a:lvl2pPr>
              <a:defRPr sz="3600" b="1" spc="-150">
                <a:solidFill>
                  <a:schemeClr val="bg1"/>
                </a:solidFill>
              </a:defRPr>
            </a:lvl2pPr>
            <a:lvl3pPr>
              <a:defRPr sz="3600" b="1" spc="-150">
                <a:solidFill>
                  <a:schemeClr val="bg1"/>
                </a:solidFill>
              </a:defRPr>
            </a:lvl3pPr>
            <a:lvl4pPr>
              <a:defRPr sz="3600" b="1" spc="-150">
                <a:solidFill>
                  <a:schemeClr val="bg1"/>
                </a:solidFill>
              </a:defRPr>
            </a:lvl4pPr>
            <a:lvl5pPr>
              <a:defRPr sz="3600" b="1" spc="-1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35">
            <a:extLst>
              <a:ext uri="{FF2B5EF4-FFF2-40B4-BE49-F238E27FC236}">
                <a16:creationId xmlns:a16="http://schemas.microsoft.com/office/drawing/2014/main" id="{0C4ADD35-BAD4-4F2C-B9D3-3BAB026F42C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96497" y="1362329"/>
            <a:ext cx="7848600" cy="847471"/>
          </a:xfrm>
        </p:spPr>
        <p:txBody>
          <a:bodyPr>
            <a:noAutofit/>
          </a:bodyPr>
          <a:lstStyle>
            <a:lvl1pPr>
              <a:defRPr sz="2400" b="0" spc="0">
                <a:solidFill>
                  <a:schemeClr val="bg1"/>
                </a:solidFill>
              </a:defRPr>
            </a:lvl1pPr>
            <a:lvl2pPr>
              <a:defRPr sz="2400" b="0" spc="0">
                <a:solidFill>
                  <a:schemeClr val="bg1"/>
                </a:solidFill>
              </a:defRPr>
            </a:lvl2pPr>
            <a:lvl3pPr>
              <a:defRPr sz="2400" b="0" spc="0">
                <a:solidFill>
                  <a:schemeClr val="bg1"/>
                </a:solidFill>
              </a:defRPr>
            </a:lvl3pPr>
            <a:lvl4pPr>
              <a:defRPr sz="2400" b="0" spc="0">
                <a:solidFill>
                  <a:schemeClr val="bg1"/>
                </a:solidFill>
              </a:defRPr>
            </a:lvl4pPr>
            <a:lvl5pPr>
              <a:defRPr sz="2400" b="0" spc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434241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E1DF8491-8798-47C1-BC07-71BE24EEB1B0}"/>
              </a:ext>
            </a:extLst>
          </p:cNvPr>
          <p:cNvGrpSpPr/>
          <p:nvPr userDrawn="1"/>
        </p:nvGrpSpPr>
        <p:grpSpPr>
          <a:xfrm>
            <a:off x="0" y="-4852"/>
            <a:ext cx="12192000" cy="2517835"/>
            <a:chOff x="2964466" y="1595725"/>
            <a:chExt cx="9220200" cy="2517835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88B3E11-AD36-4F97-B219-CAC05624A5D9}"/>
                </a:ext>
              </a:extLst>
            </p:cNvPr>
            <p:cNvSpPr/>
            <p:nvPr userDrawn="1"/>
          </p:nvSpPr>
          <p:spPr>
            <a:xfrm>
              <a:off x="2964466" y="1595725"/>
              <a:ext cx="9220200" cy="2517835"/>
            </a:xfrm>
            <a:prstGeom prst="rect">
              <a:avLst/>
            </a:prstGeom>
            <a:solidFill>
              <a:srgbClr val="004875"/>
            </a:solidFill>
            <a:ln>
              <a:solidFill>
                <a:srgbClr val="00487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5720" rIns="45720" rtlCol="0" anchor="ctr"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en-US" dirty="0">
                <a:latin typeface="Calibri" panose="020F0502020204030204" pitchFamily="34" charset="0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6E8B6806-74F1-4963-90CB-0784E09CC37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360166" y="2825238"/>
              <a:ext cx="8283416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3203BD-9E8A-4211-B774-4137BE2FEAA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C8953C3-095F-42EE-9A69-02895100EF3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06982" y="2784000"/>
            <a:ext cx="2547627" cy="254762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8C086F0B-FFDF-41A7-907C-FEA6A8FD512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13591" y="2784000"/>
            <a:ext cx="2547627" cy="254762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302B7E7D-F240-49C2-A77D-DC882EC291E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220200" y="2784000"/>
            <a:ext cx="2547627" cy="254762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3AEFF514-3864-439D-BB3B-133A30D3A2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33400" y="420687"/>
            <a:ext cx="10787898" cy="722313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  <a:lvl2pPr>
              <a:defRPr sz="3600" b="1" spc="-150">
                <a:solidFill>
                  <a:schemeClr val="bg1"/>
                </a:solidFill>
              </a:defRPr>
            </a:lvl2pPr>
            <a:lvl3pPr>
              <a:defRPr sz="3600" b="1" spc="-150">
                <a:solidFill>
                  <a:schemeClr val="bg1"/>
                </a:solidFill>
              </a:defRPr>
            </a:lvl3pPr>
            <a:lvl4pPr>
              <a:defRPr sz="3600" b="1" spc="-150">
                <a:solidFill>
                  <a:schemeClr val="bg1"/>
                </a:solidFill>
              </a:defRPr>
            </a:lvl4pPr>
            <a:lvl5pPr>
              <a:defRPr sz="3600" b="1" spc="-1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35">
            <a:extLst>
              <a:ext uri="{FF2B5EF4-FFF2-40B4-BE49-F238E27FC236}">
                <a16:creationId xmlns:a16="http://schemas.microsoft.com/office/drawing/2014/main" id="{02A4E3BC-595C-40A8-B305-409CEC42256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33400" y="1362329"/>
            <a:ext cx="10787898" cy="847471"/>
          </a:xfrm>
        </p:spPr>
        <p:txBody>
          <a:bodyPr>
            <a:noAutofit/>
          </a:bodyPr>
          <a:lstStyle>
            <a:lvl1pPr>
              <a:defRPr sz="2400" b="0" spc="0">
                <a:solidFill>
                  <a:schemeClr val="bg1"/>
                </a:solidFill>
              </a:defRPr>
            </a:lvl1pPr>
            <a:lvl2pPr>
              <a:defRPr sz="2400" b="0" spc="0">
                <a:solidFill>
                  <a:schemeClr val="bg1"/>
                </a:solidFill>
              </a:defRPr>
            </a:lvl2pPr>
            <a:lvl3pPr>
              <a:defRPr sz="2400" b="0" spc="0">
                <a:solidFill>
                  <a:schemeClr val="bg1"/>
                </a:solidFill>
              </a:defRPr>
            </a:lvl3pPr>
            <a:lvl4pPr>
              <a:defRPr sz="2400" b="0" spc="0">
                <a:solidFill>
                  <a:schemeClr val="bg1"/>
                </a:solidFill>
              </a:defRPr>
            </a:lvl4pPr>
            <a:lvl5pPr>
              <a:defRPr sz="2400" b="0" spc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13">
            <a:extLst>
              <a:ext uri="{FF2B5EF4-FFF2-40B4-BE49-F238E27FC236}">
                <a16:creationId xmlns:a16="http://schemas.microsoft.com/office/drawing/2014/main" id="{E207E100-FC09-45EF-923A-7E3B184DE71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406982" y="5428827"/>
            <a:ext cx="2232868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39" name="Text Placeholder 13">
            <a:extLst>
              <a:ext uri="{FF2B5EF4-FFF2-40B4-BE49-F238E27FC236}">
                <a16:creationId xmlns:a16="http://schemas.microsoft.com/office/drawing/2014/main" id="{8038D4A9-2D04-4E84-93CD-5751D8E45C5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316131" y="5428827"/>
            <a:ext cx="2232868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40" name="Text Placeholder 13">
            <a:extLst>
              <a:ext uri="{FF2B5EF4-FFF2-40B4-BE49-F238E27FC236}">
                <a16:creationId xmlns:a16="http://schemas.microsoft.com/office/drawing/2014/main" id="{D04D9411-AE5F-4CBC-8CD3-19861707269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220200" y="5428827"/>
            <a:ext cx="2232868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15" name="Picture Placeholder 10">
            <a:extLst>
              <a:ext uri="{FF2B5EF4-FFF2-40B4-BE49-F238E27FC236}">
                <a16:creationId xmlns:a16="http://schemas.microsoft.com/office/drawing/2014/main" id="{965E55E5-5151-484C-88C4-09DA4F207CF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500373" y="2784000"/>
            <a:ext cx="2547627" cy="254762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015F6B5E-5808-463C-817D-EE2DFF83D7B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00373" y="5428827"/>
            <a:ext cx="2232868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52774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3203BD-9E8A-4211-B774-4137BE2FEAA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3973747-E231-4BC4-846C-B0A7A759698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28194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C8953C3-095F-42EE-9A69-02895100EF3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002257" y="3046382"/>
            <a:ext cx="2630066" cy="19812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1DF8491-8798-47C1-BC07-71BE24EEB1B0}"/>
              </a:ext>
            </a:extLst>
          </p:cNvPr>
          <p:cNvGrpSpPr/>
          <p:nvPr userDrawn="1"/>
        </p:nvGrpSpPr>
        <p:grpSpPr>
          <a:xfrm>
            <a:off x="2971800" y="0"/>
            <a:ext cx="9220200" cy="2517835"/>
            <a:chOff x="2971800" y="1600577"/>
            <a:chExt cx="9220200" cy="2517835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88B3E11-AD36-4F97-B219-CAC05624A5D9}"/>
                </a:ext>
              </a:extLst>
            </p:cNvPr>
            <p:cNvSpPr/>
            <p:nvPr userDrawn="1"/>
          </p:nvSpPr>
          <p:spPr>
            <a:xfrm>
              <a:off x="2971800" y="1600577"/>
              <a:ext cx="9220200" cy="2517835"/>
            </a:xfrm>
            <a:prstGeom prst="rect">
              <a:avLst/>
            </a:prstGeom>
            <a:solidFill>
              <a:srgbClr val="004875"/>
            </a:solidFill>
            <a:ln>
              <a:solidFill>
                <a:srgbClr val="00487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5720" rIns="45720" rtlCol="0" anchor="ctr"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en-US" dirty="0">
                <a:latin typeface="Calibri" panose="020F0502020204030204" pitchFamily="34" charset="0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6E8B6806-74F1-4963-90CB-0784E09CC37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505200" y="2825238"/>
              <a:ext cx="769620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3AEFF514-3864-439D-BB3B-133A30D3A2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29000" y="420687"/>
            <a:ext cx="7848600" cy="722313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  <a:lvl2pPr>
              <a:defRPr sz="3600" b="1" spc="-150">
                <a:solidFill>
                  <a:schemeClr val="bg1"/>
                </a:solidFill>
              </a:defRPr>
            </a:lvl2pPr>
            <a:lvl3pPr>
              <a:defRPr sz="3600" b="1" spc="-150">
                <a:solidFill>
                  <a:schemeClr val="bg1"/>
                </a:solidFill>
              </a:defRPr>
            </a:lvl3pPr>
            <a:lvl4pPr>
              <a:defRPr sz="3600" b="1" spc="-150">
                <a:solidFill>
                  <a:schemeClr val="bg1"/>
                </a:solidFill>
              </a:defRPr>
            </a:lvl4pPr>
            <a:lvl5pPr>
              <a:defRPr sz="3600" b="1" spc="-1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35">
            <a:extLst>
              <a:ext uri="{FF2B5EF4-FFF2-40B4-BE49-F238E27FC236}">
                <a16:creationId xmlns:a16="http://schemas.microsoft.com/office/drawing/2014/main" id="{02A4E3BC-595C-40A8-B305-409CEC42256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96497" y="1362329"/>
            <a:ext cx="7848600" cy="847471"/>
          </a:xfrm>
        </p:spPr>
        <p:txBody>
          <a:bodyPr>
            <a:noAutofit/>
          </a:bodyPr>
          <a:lstStyle>
            <a:lvl1pPr>
              <a:defRPr sz="2400" b="0" spc="0">
                <a:solidFill>
                  <a:schemeClr val="bg1"/>
                </a:solidFill>
              </a:defRPr>
            </a:lvl1pPr>
            <a:lvl2pPr>
              <a:defRPr sz="2400" b="0" spc="0">
                <a:solidFill>
                  <a:schemeClr val="bg1"/>
                </a:solidFill>
              </a:defRPr>
            </a:lvl2pPr>
            <a:lvl3pPr>
              <a:defRPr sz="2400" b="0" spc="0">
                <a:solidFill>
                  <a:schemeClr val="bg1"/>
                </a:solidFill>
              </a:defRPr>
            </a:lvl3pPr>
            <a:lvl4pPr>
              <a:defRPr sz="2400" b="0" spc="0">
                <a:solidFill>
                  <a:schemeClr val="bg1"/>
                </a:solidFill>
              </a:defRPr>
            </a:lvl4pPr>
            <a:lvl5pPr>
              <a:defRPr sz="2400" b="0" spc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13">
            <a:extLst>
              <a:ext uri="{FF2B5EF4-FFF2-40B4-BE49-F238E27FC236}">
                <a16:creationId xmlns:a16="http://schemas.microsoft.com/office/drawing/2014/main" id="{E207E100-FC09-45EF-923A-7E3B184DE71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002256" y="5181600"/>
            <a:ext cx="2630065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16" name="Picture Placeholder 10">
            <a:extLst>
              <a:ext uri="{FF2B5EF4-FFF2-40B4-BE49-F238E27FC236}">
                <a16:creationId xmlns:a16="http://schemas.microsoft.com/office/drawing/2014/main" id="{3762909D-4C5A-44BA-A7F5-93C1AE27E66B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132934" y="3050306"/>
            <a:ext cx="2630066" cy="19812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7" name="Picture Placeholder 10">
            <a:extLst>
              <a:ext uri="{FF2B5EF4-FFF2-40B4-BE49-F238E27FC236}">
                <a16:creationId xmlns:a16="http://schemas.microsoft.com/office/drawing/2014/main" id="{10B39156-0299-4627-AD4A-278CC1DF18E1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9257134" y="3046382"/>
            <a:ext cx="2630066" cy="19812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8" name="Text Placeholder 13">
            <a:extLst>
              <a:ext uri="{FF2B5EF4-FFF2-40B4-BE49-F238E27FC236}">
                <a16:creationId xmlns:a16="http://schemas.microsoft.com/office/drawing/2014/main" id="{0C2DFF91-8571-4A02-92DF-18DD519B785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257135" y="5181600"/>
            <a:ext cx="2630065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20" name="Text Placeholder 13">
            <a:extLst>
              <a:ext uri="{FF2B5EF4-FFF2-40B4-BE49-F238E27FC236}">
                <a16:creationId xmlns:a16="http://schemas.microsoft.com/office/drawing/2014/main" id="{3AE7DE0B-71AD-409C-81F3-5017DFA2BAB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132934" y="5181600"/>
            <a:ext cx="2630065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244445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B3B5E-F2FC-411E-821A-F1A580FDB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800" y="338336"/>
            <a:ext cx="8686800" cy="5760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96F272-1969-4427-835B-A2A6521498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B397C64-F63D-449C-9A51-34193A48D5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2800" y="914400"/>
            <a:ext cx="8686800" cy="1600200"/>
          </a:xfrm>
        </p:spPr>
        <p:txBody>
          <a:bodyPr>
            <a:noAutofit/>
          </a:bodyPr>
          <a:lstStyle>
            <a:lvl1pPr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1800">
                <a:solidFill>
                  <a:srgbClr val="59595B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1800" kern="1200" dirty="0" smtClean="0">
                <a:solidFill>
                  <a:srgbClr val="59595B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1800">
                <a:solidFill>
                  <a:srgbClr val="59595B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1800">
                <a:solidFill>
                  <a:srgbClr val="59595B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1A58C24-6136-44AE-A436-9A60BD22F45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2667000"/>
            <a:ext cx="12192000" cy="3581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34EEFA3-1B07-464F-9BE6-5FEF51E0E85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3200400" cy="25146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13970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914400" y="2130552"/>
            <a:ext cx="10363200" cy="914400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3886200"/>
            <a:ext cx="10363200" cy="1828800"/>
          </a:xfrm>
        </p:spPr>
        <p:txBody>
          <a:bodyPr>
            <a:normAutofit/>
          </a:bodyPr>
          <a:lstStyle>
            <a:lvl1pPr marL="0" indent="0">
              <a:buNone/>
              <a:defRPr sz="2800"/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9665569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B3B5E-F2FC-411E-821A-F1A580FDB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7600" y="338336"/>
            <a:ext cx="4572000" cy="5760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96F272-1969-4427-835B-A2A6521498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B397C64-F63D-449C-9A51-34193A48D5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67600" y="914400"/>
            <a:ext cx="4572000" cy="5334000"/>
          </a:xfrm>
        </p:spPr>
        <p:txBody>
          <a:bodyPr>
            <a:noAutofit/>
          </a:bodyPr>
          <a:lstStyle>
            <a:lvl1pPr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1800">
                <a:solidFill>
                  <a:srgbClr val="59595B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1800" kern="1200" dirty="0" smtClean="0">
                <a:solidFill>
                  <a:srgbClr val="59595B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1800">
                <a:solidFill>
                  <a:srgbClr val="59595B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1800">
                <a:solidFill>
                  <a:srgbClr val="59595B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1A58C24-6136-44AE-A436-9A60BD22F45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3152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3500904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96F272-1969-4427-835B-A2A6521498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1A58C24-6136-44AE-A436-9A60BD22F45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3152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33493DA8-3594-4F60-AFCF-4580037462A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924800" y="990600"/>
            <a:ext cx="3505200" cy="990600"/>
          </a:xfrm>
        </p:spPr>
        <p:txBody>
          <a:bodyPr>
            <a:noAutofit/>
          </a:bodyPr>
          <a:lstStyle>
            <a:lvl1pPr>
              <a:defRPr sz="8000">
                <a:solidFill>
                  <a:srgbClr val="0072BC"/>
                </a:solidFill>
              </a:defRPr>
            </a:lvl1pPr>
          </a:lstStyle>
          <a:p>
            <a:pPr lvl="0"/>
            <a:r>
              <a:rPr lang="en-US" dirty="0"/>
              <a:t>Big Fact</a:t>
            </a: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4E748999-2559-4F61-92B7-AD7DAB0CC97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621849" y="2133600"/>
            <a:ext cx="2791218" cy="1524000"/>
          </a:xfrm>
        </p:spPr>
        <p:txBody>
          <a:bodyPr>
            <a:normAutofit/>
          </a:bodyPr>
          <a:lstStyle>
            <a:lvl1pPr algn="r">
              <a:defRPr sz="2800"/>
            </a:lvl1pPr>
            <a:lvl2pPr marL="230188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068576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96F272-1969-4427-835B-A2A6521498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1A58C24-6136-44AE-A436-9A60BD22F45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50292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33493DA8-3594-4F60-AFCF-4580037462A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86400" y="990600"/>
            <a:ext cx="6248400" cy="990600"/>
          </a:xfrm>
        </p:spPr>
        <p:txBody>
          <a:bodyPr>
            <a:noAutofit/>
          </a:bodyPr>
          <a:lstStyle>
            <a:lvl1pPr>
              <a:defRPr sz="8000">
                <a:solidFill>
                  <a:srgbClr val="0072BC"/>
                </a:solidFill>
              </a:defRPr>
            </a:lvl1pPr>
          </a:lstStyle>
          <a:p>
            <a:pPr lvl="0"/>
            <a:r>
              <a:rPr lang="en-US" dirty="0"/>
              <a:t>Big Fact</a:t>
            </a: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4E748999-2559-4F61-92B7-AD7DAB0CC97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562600" y="2133600"/>
            <a:ext cx="6155267" cy="2514600"/>
          </a:xfrm>
        </p:spPr>
        <p:txBody>
          <a:bodyPr>
            <a:normAutofit/>
          </a:bodyPr>
          <a:lstStyle>
            <a:lvl1pPr algn="l">
              <a:defRPr sz="2800"/>
            </a:lvl1pPr>
            <a:lvl2pPr marL="230188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616871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96F272-1969-4427-835B-A2A6521498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1A58C24-6136-44AE-A436-9A60BD22F45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162800" y="0"/>
            <a:ext cx="50292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33493DA8-3594-4F60-AFCF-4580037462A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990600"/>
            <a:ext cx="6248400" cy="990600"/>
          </a:xfrm>
        </p:spPr>
        <p:txBody>
          <a:bodyPr>
            <a:noAutofit/>
          </a:bodyPr>
          <a:lstStyle>
            <a:lvl1pPr>
              <a:defRPr sz="8000">
                <a:solidFill>
                  <a:srgbClr val="0072BC"/>
                </a:solidFill>
              </a:defRPr>
            </a:lvl1pPr>
          </a:lstStyle>
          <a:p>
            <a:pPr lvl="0"/>
            <a:r>
              <a:rPr lang="en-US" dirty="0"/>
              <a:t>Big Fact</a:t>
            </a: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4E748999-2559-4F61-92B7-AD7DAB0CC97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3400" y="2133600"/>
            <a:ext cx="6155267" cy="2514600"/>
          </a:xfrm>
        </p:spPr>
        <p:txBody>
          <a:bodyPr>
            <a:normAutofit/>
          </a:bodyPr>
          <a:lstStyle>
            <a:lvl1pPr algn="l">
              <a:defRPr sz="2800"/>
            </a:lvl1pPr>
            <a:lvl2pPr marL="230188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207733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96F272-1969-4427-835B-A2A6521498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1A58C24-6136-44AE-A436-9A60BD22F45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857108" y="0"/>
            <a:ext cx="73152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7EC31F5-38FD-4982-B65F-DC98AB6F41A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600" y="1371600"/>
            <a:ext cx="3505200" cy="990600"/>
          </a:xfrm>
        </p:spPr>
        <p:txBody>
          <a:bodyPr>
            <a:noAutofit/>
          </a:bodyPr>
          <a:lstStyle>
            <a:lvl1pPr>
              <a:defRPr sz="7200">
                <a:solidFill>
                  <a:srgbClr val="0072BC"/>
                </a:solidFill>
              </a:defRPr>
            </a:lvl1pPr>
          </a:lstStyle>
          <a:p>
            <a:pPr lvl="0"/>
            <a:r>
              <a:rPr lang="en-US" dirty="0"/>
              <a:t>Big Fact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D92C42DC-2C17-40EC-BDEE-98CA1B85192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06649" y="2514600"/>
            <a:ext cx="2791218" cy="1524000"/>
          </a:xfrm>
        </p:spPr>
        <p:txBody>
          <a:bodyPr/>
          <a:lstStyle>
            <a:lvl1pPr algn="r">
              <a:defRPr/>
            </a:lvl1pPr>
            <a:lvl2pPr marL="230188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8430592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pendix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5413" y="116632"/>
            <a:ext cx="10766987" cy="576064"/>
          </a:xfrm>
        </p:spPr>
        <p:txBody>
          <a:bodyPr>
            <a:noAutofit/>
          </a:bodyPr>
          <a:lstStyle>
            <a:lvl1pPr>
              <a:defRPr sz="3600"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10766987" cy="5443728"/>
          </a:xfrm>
        </p:spPr>
        <p:txBody>
          <a:bodyPr>
            <a:normAutofit/>
          </a:bodyPr>
          <a:lstStyle>
            <a:lvl1pPr>
              <a:defRPr sz="2400">
                <a:solidFill>
                  <a:srgbClr val="333333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D930A23-EAF3-497F-8E4D-0179FF3F62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2358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fidenti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 userDrawn="1"/>
        </p:nvSpPr>
        <p:spPr>
          <a:xfrm>
            <a:off x="4845333" y="5954631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Myriad Pro Light" pitchFamily="34" charset="0"/>
              </a:rPr>
              <a:t>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5413" y="116632"/>
            <a:ext cx="10766987" cy="576064"/>
          </a:xfrm>
        </p:spPr>
        <p:txBody>
          <a:bodyPr>
            <a:noAutofit/>
          </a:bodyPr>
          <a:lstStyle>
            <a:lvl1pPr>
              <a:defRPr sz="3600"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10766987" cy="5212080"/>
          </a:xfrm>
        </p:spPr>
        <p:txBody>
          <a:bodyPr>
            <a:normAutofit/>
          </a:bodyPr>
          <a:lstStyle>
            <a:lvl1pPr>
              <a:defRPr sz="2400">
                <a:solidFill>
                  <a:srgbClr val="333333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7B67CA4-A96E-4EB9-B3D9-131388AB3D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79502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6864" y="118872"/>
            <a:ext cx="10765536" cy="576072"/>
          </a:xfrm>
        </p:spPr>
        <p:txBody>
          <a:bodyPr anchor="ctr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77082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6864" y="118872"/>
            <a:ext cx="10765536" cy="576072"/>
          </a:xfrm>
        </p:spPr>
        <p:txBody>
          <a:bodyPr anchor="ctr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52060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412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&amp; Content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BC28804-E0B1-42D7-BE2A-755ACA18C518}"/>
              </a:ext>
            </a:extLst>
          </p:cNvPr>
          <p:cNvSpPr/>
          <p:nvPr userDrawn="1"/>
        </p:nvSpPr>
        <p:spPr>
          <a:xfrm>
            <a:off x="5334000" y="12396"/>
            <a:ext cx="6858000" cy="6236004"/>
          </a:xfrm>
          <a:prstGeom prst="rect">
            <a:avLst/>
          </a:prstGeom>
          <a:solidFill>
            <a:srgbClr val="004875"/>
          </a:solidFill>
          <a:ln>
            <a:solidFill>
              <a:srgbClr val="004875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0" y="566936"/>
            <a:ext cx="6477000" cy="576064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1295400"/>
            <a:ext cx="6477000" cy="495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55D4CD9-CD4E-4141-927C-E67D7A99F11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1"/>
            <a:ext cx="51816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E9B61EB-08C2-45B8-A65A-20042481E1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57740FA-3651-4771-B5FE-D41286FECA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CAA53B8-6FE2-4A8D-9398-DD93478FDB19}"/>
              </a:ext>
            </a:extLst>
          </p:cNvPr>
          <p:cNvCxnSpPr>
            <a:cxnSpLocks/>
          </p:cNvCxnSpPr>
          <p:nvPr userDrawn="1"/>
        </p:nvCxnSpPr>
        <p:spPr>
          <a:xfrm>
            <a:off x="5715000" y="1219200"/>
            <a:ext cx="4953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20971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20714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&amp; Content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BC28804-E0B1-42D7-BE2A-755ACA18C518}"/>
              </a:ext>
            </a:extLst>
          </p:cNvPr>
          <p:cNvSpPr/>
          <p:nvPr userDrawn="1"/>
        </p:nvSpPr>
        <p:spPr>
          <a:xfrm>
            <a:off x="0" y="12395"/>
            <a:ext cx="6858000" cy="6236005"/>
          </a:xfrm>
          <a:prstGeom prst="rect">
            <a:avLst/>
          </a:prstGeom>
          <a:solidFill>
            <a:srgbClr val="004875"/>
          </a:solidFill>
          <a:ln>
            <a:solidFill>
              <a:srgbClr val="004875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566936"/>
            <a:ext cx="6477000" cy="576064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295400"/>
            <a:ext cx="6477000" cy="495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55D4CD9-CD4E-4141-927C-E67D7A99F11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010400" y="1"/>
            <a:ext cx="51816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E9B61EB-08C2-45B8-A65A-20042481E1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57740FA-3651-4771-B5FE-D41286FECA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CAA53B8-6FE2-4A8D-9398-DD93478FDB19}"/>
              </a:ext>
            </a:extLst>
          </p:cNvPr>
          <p:cNvCxnSpPr>
            <a:cxnSpLocks/>
          </p:cNvCxnSpPr>
          <p:nvPr userDrawn="1"/>
        </p:nvCxnSpPr>
        <p:spPr>
          <a:xfrm>
            <a:off x="76201" y="1219200"/>
            <a:ext cx="4953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6988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5413" y="116632"/>
            <a:ext cx="10766987" cy="576064"/>
          </a:xfrm>
        </p:spPr>
        <p:txBody>
          <a:bodyPr>
            <a:noAutofit/>
          </a:bodyPr>
          <a:lstStyle>
            <a:lvl1pPr>
              <a:defRPr sz="3600"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10766987" cy="5443728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2400">
                <a:solidFill>
                  <a:srgbClr val="333333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tabLst>
                <a:tab pos="342900" algn="l"/>
                <a:tab pos="855663" algn="l"/>
                <a:tab pos="1257300" algn="l"/>
                <a:tab pos="1598613" algn="l"/>
              </a:tabLst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03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Title &amp; Content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BC28804-E0B1-42D7-BE2A-755ACA18C518}"/>
              </a:ext>
            </a:extLst>
          </p:cNvPr>
          <p:cNvSpPr/>
          <p:nvPr userDrawn="1"/>
        </p:nvSpPr>
        <p:spPr>
          <a:xfrm>
            <a:off x="2971800" y="12395"/>
            <a:ext cx="9220200" cy="6236005"/>
          </a:xfrm>
          <a:prstGeom prst="rect">
            <a:avLst/>
          </a:prstGeom>
          <a:solidFill>
            <a:srgbClr val="004875"/>
          </a:solidFill>
          <a:ln>
            <a:solidFill>
              <a:srgbClr val="004875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84033" y="566936"/>
            <a:ext cx="8707967" cy="576064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84033" y="1295400"/>
            <a:ext cx="8707967" cy="495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E9B61EB-08C2-45B8-A65A-20042481E1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57740FA-3651-4771-B5FE-D41286FECA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CAA53B8-6FE2-4A8D-9398-DD93478FDB19}"/>
              </a:ext>
            </a:extLst>
          </p:cNvPr>
          <p:cNvCxnSpPr>
            <a:cxnSpLocks/>
          </p:cNvCxnSpPr>
          <p:nvPr userDrawn="1"/>
        </p:nvCxnSpPr>
        <p:spPr>
          <a:xfrm>
            <a:off x="3581400" y="1219200"/>
            <a:ext cx="665903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C0A96344-4730-41AF-80F5-414671E9FAE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2661561"/>
            <a:ext cx="2799792" cy="3586839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3" name="Picture Placeholder 8">
            <a:extLst>
              <a:ext uri="{FF2B5EF4-FFF2-40B4-BE49-F238E27FC236}">
                <a16:creationId xmlns:a16="http://schemas.microsoft.com/office/drawing/2014/main" id="{01EEE639-A46A-4799-BE78-D82C2A1C628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98" y="7716"/>
            <a:ext cx="2799792" cy="2506884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0387507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Title &amp; Content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BC28804-E0B1-42D7-BE2A-755ACA18C518}"/>
              </a:ext>
            </a:extLst>
          </p:cNvPr>
          <p:cNvSpPr/>
          <p:nvPr userDrawn="1"/>
        </p:nvSpPr>
        <p:spPr>
          <a:xfrm>
            <a:off x="2971800" y="12395"/>
            <a:ext cx="9220200" cy="6236005"/>
          </a:xfrm>
          <a:prstGeom prst="rect">
            <a:avLst/>
          </a:prstGeom>
          <a:solidFill>
            <a:srgbClr val="004875"/>
          </a:solidFill>
          <a:ln>
            <a:solidFill>
              <a:srgbClr val="004875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84033" y="566936"/>
            <a:ext cx="8707967" cy="576064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84033" y="1295400"/>
            <a:ext cx="8707967" cy="495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E9B61EB-08C2-45B8-A65A-20042481E1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57740FA-3651-4771-B5FE-D41286FECA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CAA53B8-6FE2-4A8D-9398-DD93478FDB19}"/>
              </a:ext>
            </a:extLst>
          </p:cNvPr>
          <p:cNvCxnSpPr>
            <a:cxnSpLocks/>
          </p:cNvCxnSpPr>
          <p:nvPr userDrawn="1"/>
        </p:nvCxnSpPr>
        <p:spPr>
          <a:xfrm>
            <a:off x="3581400" y="1219200"/>
            <a:ext cx="665903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Picture Placeholder 8">
            <a:extLst>
              <a:ext uri="{FF2B5EF4-FFF2-40B4-BE49-F238E27FC236}">
                <a16:creationId xmlns:a16="http://schemas.microsoft.com/office/drawing/2014/main" id="{B406A129-D357-4EB6-9CF5-BC76B7676E9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7345" y="0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5" name="Picture Placeholder 8">
            <a:extLst>
              <a:ext uri="{FF2B5EF4-FFF2-40B4-BE49-F238E27FC236}">
                <a16:creationId xmlns:a16="http://schemas.microsoft.com/office/drawing/2014/main" id="{B706C461-E91E-446B-970C-8757721B77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7346" y="4239658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EB32A8AB-C6F2-41F0-96FE-E4BFE9855FC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7345" y="2119829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253378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Content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2800" y="308056"/>
            <a:ext cx="8534400" cy="576064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2800" y="960319"/>
            <a:ext cx="8534400" cy="5288081"/>
          </a:xfrm>
        </p:spPr>
        <p:txBody>
          <a:bodyPr>
            <a:normAutofit/>
          </a:bodyPr>
          <a:lstStyle>
            <a:lvl1pPr>
              <a:defRPr sz="2400">
                <a:solidFill>
                  <a:srgbClr val="59595B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rgbClr val="59595B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55D4CD9-CD4E-4141-927C-E67D7A99F11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2661561"/>
            <a:ext cx="2799792" cy="3586839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EF7872EC-E506-4E20-B2D9-164C49C4D45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98" y="7716"/>
            <a:ext cx="2799792" cy="25146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E9B61EB-08C2-45B8-A65A-20042481E1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57740FA-3651-4771-B5FE-D41286FECA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262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&amp; Content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2800" y="308056"/>
            <a:ext cx="8534400" cy="576064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2800" y="960319"/>
            <a:ext cx="8534400" cy="5288081"/>
          </a:xfrm>
        </p:spPr>
        <p:txBody>
          <a:bodyPr>
            <a:normAutofit/>
          </a:bodyPr>
          <a:lstStyle>
            <a:lvl1pPr>
              <a:defRPr sz="2400">
                <a:solidFill>
                  <a:srgbClr val="59595B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rgbClr val="59595B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EF7872EC-E506-4E20-B2D9-164C49C4D45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7345" y="0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E9B61EB-08C2-45B8-A65A-20042481E1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Picture Placeholder 8">
            <a:extLst>
              <a:ext uri="{FF2B5EF4-FFF2-40B4-BE49-F238E27FC236}">
                <a16:creationId xmlns:a16="http://schemas.microsoft.com/office/drawing/2014/main" id="{84C6CE6C-BB03-4740-95EA-D08A7B16511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7345" y="4239658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4" name="Picture Placeholder 8">
            <a:extLst>
              <a:ext uri="{FF2B5EF4-FFF2-40B4-BE49-F238E27FC236}">
                <a16:creationId xmlns:a16="http://schemas.microsoft.com/office/drawing/2014/main" id="{10E9F4B8-147E-48AF-AD03-F532E18189D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7345" y="2119829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9B5A056-071D-4CFD-BDC8-93EB10B7A8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873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0" y="6611780"/>
            <a:ext cx="480053" cy="24622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000" b="1">
                <a:solidFill>
                  <a:schemeClr val="tx1">
                    <a:tint val="75000"/>
                  </a:schemeClr>
                </a:solidFill>
                <a:latin typeface="Myriad Pro" pitchFamily="34" charset="0"/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5413" y="116632"/>
            <a:ext cx="10766987" cy="576064"/>
          </a:xfrm>
          <a:prstGeom prst="rect">
            <a:avLst/>
          </a:prstGeom>
        </p:spPr>
        <p:txBody>
          <a:bodyPr vert="horz" lIns="91429" tIns="45715" rIns="91429" bIns="45715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5413" y="803059"/>
            <a:ext cx="10766987" cy="5445341"/>
          </a:xfrm>
          <a:prstGeom prst="rect">
            <a:avLst/>
          </a:prstGeom>
          <a:ln>
            <a:noFill/>
          </a:ln>
        </p:spPr>
        <p:txBody>
          <a:bodyPr vert="horz" lIns="91429" tIns="45715" rIns="91429" bIns="45715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9F69827-6600-4A5E-A808-5CAC83AB6328}"/>
              </a:ext>
            </a:extLst>
          </p:cNvPr>
          <p:cNvPicPr>
            <a:picLocks noChangeAspect="1"/>
          </p:cNvPicPr>
          <p:nvPr/>
        </p:nvPicPr>
        <p:blipFill rotWithShape="1">
          <a:blip r:embed="rId3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071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661" r:id="rId2"/>
    <p:sldLayoutId id="2147483757" r:id="rId3"/>
    <p:sldLayoutId id="2147483758" r:id="rId4"/>
    <p:sldLayoutId id="2147483662" r:id="rId5"/>
    <p:sldLayoutId id="2147483759" r:id="rId6"/>
    <p:sldLayoutId id="2147483760" r:id="rId7"/>
    <p:sldLayoutId id="2147483691" r:id="rId8"/>
    <p:sldLayoutId id="2147483739" r:id="rId9"/>
    <p:sldLayoutId id="2147483741" r:id="rId10"/>
    <p:sldLayoutId id="2147483742" r:id="rId11"/>
    <p:sldLayoutId id="2147483756" r:id="rId12"/>
    <p:sldLayoutId id="2147483755" r:id="rId13"/>
    <p:sldLayoutId id="2147483744" r:id="rId14"/>
    <p:sldLayoutId id="2147483753" r:id="rId15"/>
    <p:sldLayoutId id="2147483754" r:id="rId16"/>
    <p:sldLayoutId id="2147483752" r:id="rId17"/>
    <p:sldLayoutId id="2147483751" r:id="rId18"/>
    <p:sldLayoutId id="2147483745" r:id="rId19"/>
    <p:sldLayoutId id="2147483746" r:id="rId20"/>
    <p:sldLayoutId id="2147483747" r:id="rId21"/>
    <p:sldLayoutId id="2147483749" r:id="rId22"/>
    <p:sldLayoutId id="2147483750" r:id="rId23"/>
    <p:sldLayoutId id="2147483748" r:id="rId24"/>
    <p:sldLayoutId id="2147483686" r:id="rId25"/>
    <p:sldLayoutId id="2147483692" r:id="rId26"/>
    <p:sldLayoutId id="2147483666" r:id="rId27"/>
    <p:sldLayoutId id="2147483690" r:id="rId28"/>
    <p:sldLayoutId id="2147483697" r:id="rId29"/>
    <p:sldLayoutId id="2147483699" r:id="rId30"/>
  </p:sldLayoutIdLst>
  <p:hf hdr="0" ftr="0" dt="0"/>
  <p:txStyles>
    <p:titleStyle>
      <a:lvl1pPr algn="l" defTabSz="914290" rtl="0" eaLnBrk="1" latinLnBrk="0" hangingPunct="1">
        <a:spcBef>
          <a:spcPct val="0"/>
        </a:spcBef>
        <a:buNone/>
        <a:defRPr sz="3600" b="0" kern="1200" spc="-150">
          <a:solidFill>
            <a:srgbClr val="0070C0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spcBef>
          <a:spcPts val="0"/>
        </a:spcBef>
        <a:spcAft>
          <a:spcPts val="600"/>
        </a:spcAft>
        <a:buFont typeface="Arial" pitchFamily="34" charset="0"/>
        <a:buNone/>
        <a:tabLst>
          <a:tab pos="457200" algn="l"/>
          <a:tab pos="914400" algn="l"/>
          <a:tab pos="1371600" algn="l"/>
          <a:tab pos="1828800" algn="l"/>
        </a:tabLst>
        <a:defRPr sz="2400" kern="1200">
          <a:solidFill>
            <a:srgbClr val="59595B"/>
          </a:solidFill>
          <a:latin typeface="Calibri" panose="020F0502020204030204" pitchFamily="34" charset="0"/>
          <a:ea typeface="+mn-ea"/>
          <a:cs typeface="+mn-cs"/>
        </a:defRPr>
      </a:lvl1pPr>
      <a:lvl2pPr marL="461963" indent="-231775" algn="l" defTabSz="685800" rtl="0" eaLnBrk="1" latinLnBrk="0" hangingPunct="1"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tabLst>
          <a:tab pos="457200" algn="l"/>
          <a:tab pos="914400" algn="l"/>
          <a:tab pos="1371600" algn="l"/>
          <a:tab pos="1828800" algn="l"/>
        </a:tabLst>
        <a:defRPr sz="2000" kern="1200" spc="-150">
          <a:solidFill>
            <a:srgbClr val="59595B"/>
          </a:solidFill>
          <a:latin typeface="Calibri" panose="020F0502020204030204" pitchFamily="34" charset="0"/>
          <a:ea typeface="+mn-ea"/>
          <a:cs typeface="+mn-cs"/>
        </a:defRPr>
      </a:lvl2pPr>
      <a:lvl3pPr marL="915988" indent="-227013" algn="l" defTabSz="685800" rtl="0" eaLnBrk="1" latinLnBrk="0" hangingPunct="1">
        <a:spcBef>
          <a:spcPts val="0"/>
        </a:spcBef>
        <a:spcAft>
          <a:spcPts val="600"/>
        </a:spcAft>
        <a:buFont typeface="Myriad Pro" pitchFamily="34" charset="0"/>
        <a:buChar char="º"/>
        <a:tabLst>
          <a:tab pos="457200" algn="l"/>
          <a:tab pos="914400" algn="l"/>
          <a:tab pos="1371600" algn="l"/>
          <a:tab pos="1828800" algn="l"/>
        </a:tabLst>
        <a:defRPr sz="2000" kern="1200" spc="-150">
          <a:solidFill>
            <a:srgbClr val="59595B"/>
          </a:solidFill>
          <a:latin typeface="Calibri" panose="020F0502020204030204" pitchFamily="34" charset="0"/>
          <a:ea typeface="+mn-ea"/>
          <a:cs typeface="+mn-cs"/>
        </a:defRPr>
      </a:lvl3pPr>
      <a:lvl4pPr marL="1371600" indent="-227013" algn="l" defTabSz="685800" rtl="0" eaLnBrk="1" latinLnBrk="0" hangingPunct="1">
        <a:spcBef>
          <a:spcPts val="0"/>
        </a:spcBef>
        <a:spcAft>
          <a:spcPts val="600"/>
        </a:spcAft>
        <a:buFont typeface="Arial" pitchFamily="34" charset="0"/>
        <a:buChar char="‒"/>
        <a:tabLst>
          <a:tab pos="342900" algn="l"/>
          <a:tab pos="684213" algn="l"/>
          <a:tab pos="1027113" algn="l"/>
          <a:tab pos="1373188" algn="l"/>
        </a:tabLst>
        <a:defRPr sz="2000" kern="1200" spc="-150">
          <a:solidFill>
            <a:srgbClr val="59595B"/>
          </a:solidFill>
          <a:latin typeface="Calibri" panose="020F0502020204030204" pitchFamily="34" charset="0"/>
          <a:ea typeface="+mn-ea"/>
          <a:cs typeface="+mn-cs"/>
        </a:defRPr>
      </a:lvl4pPr>
      <a:lvl5pPr marL="1830388" indent="-227013" algn="l" defTabSz="685800" rtl="0" eaLnBrk="1" latinLnBrk="0" hangingPunct="1">
        <a:spcBef>
          <a:spcPts val="0"/>
        </a:spcBef>
        <a:spcAft>
          <a:spcPts val="600"/>
        </a:spcAft>
        <a:buFont typeface="Arial" pitchFamily="34" charset="0"/>
        <a:buChar char="‒"/>
        <a:tabLst>
          <a:tab pos="457200" algn="l"/>
          <a:tab pos="914400" algn="l"/>
          <a:tab pos="1371600" algn="l"/>
          <a:tab pos="1828800" algn="l"/>
        </a:tabLst>
        <a:defRPr sz="2000" kern="1200" spc="-150">
          <a:solidFill>
            <a:srgbClr val="59595B"/>
          </a:solidFill>
          <a:latin typeface="Calibri" panose="020F0502020204030204" pitchFamily="34" charset="0"/>
          <a:ea typeface="+mn-ea"/>
          <a:cs typeface="+mn-cs"/>
        </a:defRPr>
      </a:lvl5pPr>
      <a:lvl6pPr marL="2514298" indent="-228573" algn="l" defTabSz="91429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43" indent="-228573" algn="l" defTabSz="91429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89" indent="-228573" algn="l" defTabSz="91429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34" indent="-228573" algn="l" defTabSz="91429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5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0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5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81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6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71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6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61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smtClean="0"/>
              <a:t>Technical Note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 smtClean="0"/>
              <a:t>V430-F Copy and Byte Swap for Siemens TIA Portal</a:t>
            </a:r>
          </a:p>
          <a:p>
            <a:r>
              <a:rPr lang="en-US" sz="1400" dirty="0" smtClean="0"/>
              <a:t>January 19, </a:t>
            </a:r>
            <a:r>
              <a:rPr lang="en-US" sz="1400" dirty="0" smtClean="0"/>
              <a:t>2022</a:t>
            </a: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81000"/>
            <a:ext cx="2286000" cy="444766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9" name="Picture Placeholder 25"/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468" b="98442" l="1915" r="99362">
                        <a14:foregroundMark x1="82234" y1="29091" x2="82234" y2="29091"/>
                        <a14:foregroundMark x1="88298" y1="31039" x2="88298" y2="31039"/>
                        <a14:foregroundMark x1="43191" y1="94935" x2="43191" y2="94935"/>
                        <a14:foregroundMark x1="3830" y1="45584" x2="3830" y2="45584"/>
                        <a14:foregroundMark x1="17766" y1="38961" x2="17766" y2="389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389" b="-262"/>
          <a:stretch/>
        </p:blipFill>
        <p:spPr>
          <a:xfrm>
            <a:off x="8229600" y="825766"/>
            <a:ext cx="2865126" cy="2362244"/>
          </a:xfrm>
        </p:spPr>
      </p:pic>
    </p:spTree>
    <p:extLst>
      <p:ext uri="{BB962C8B-B14F-4D97-AF65-F5344CB8AC3E}">
        <p14:creationId xmlns:p14="http://schemas.microsoft.com/office/powerpoint/2010/main" val="6042209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Connect V430-F to PROFINET interface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In the V430-F, click Not assigned and select the </a:t>
            </a:r>
            <a:r>
              <a:rPr lang="en-US" sz="2000" dirty="0"/>
              <a:t>PROFINET </a:t>
            </a:r>
            <a:r>
              <a:rPr lang="en-US" sz="2000" dirty="0" smtClean="0"/>
              <a:t>interface</a:t>
            </a:r>
          </a:p>
          <a:p>
            <a:pPr marL="457200" indent="-457200">
              <a:buFont typeface="+mj-lt"/>
              <a:buAutoNum type="arabicPeriod" startAt="13"/>
            </a:pPr>
            <a:endParaRPr lang="en-US" sz="2000" dirty="0"/>
          </a:p>
          <a:p>
            <a:pPr marL="457200" indent="-457200">
              <a:buFont typeface="+mj-lt"/>
              <a:buAutoNum type="arabicPeriod" startAt="13"/>
            </a:pPr>
            <a:endParaRPr lang="en-US" sz="2000" dirty="0" smtClean="0"/>
          </a:p>
          <a:p>
            <a:pPr marL="457200" indent="-457200">
              <a:buFont typeface="+mj-lt"/>
              <a:buAutoNum type="arabicPeriod" startAt="13"/>
            </a:pPr>
            <a:endParaRPr lang="en-US" sz="2000" dirty="0"/>
          </a:p>
          <a:p>
            <a:pPr marL="457200" indent="-457200">
              <a:buFont typeface="+mj-lt"/>
              <a:buAutoNum type="arabicPeriod" startAt="13"/>
            </a:pPr>
            <a:endParaRPr lang="en-US" sz="2000" dirty="0" smtClean="0"/>
          </a:p>
          <a:p>
            <a:pPr marL="457200" indent="-457200">
              <a:buFont typeface="+mj-lt"/>
              <a:buAutoNum type="arabicPeriod" startAt="13"/>
            </a:pPr>
            <a:endParaRPr lang="en-US" sz="20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Once selected you should see a line connecting the PLC and V430-F</a:t>
            </a:r>
          </a:p>
          <a:p>
            <a:pPr marL="457200" indent="-457200">
              <a:buFont typeface="+mj-lt"/>
              <a:buAutoNum type="arabicPeriod" startAt="13"/>
            </a:pPr>
            <a:endParaRPr lang="en-US" sz="2000" dirty="0" smtClean="0"/>
          </a:p>
          <a:p>
            <a:pPr marL="457200" indent="-457200">
              <a:buFont typeface="+mj-lt"/>
              <a:buAutoNum type="arabicPeriod" startAt="13"/>
            </a:pPr>
            <a:endParaRPr lang="en-US" sz="2000" dirty="0"/>
          </a:p>
          <a:p>
            <a:pPr marL="457200" indent="-457200">
              <a:buFont typeface="+mj-lt"/>
              <a:buAutoNum type="arabicPeriod" startAt="13"/>
            </a:pPr>
            <a:endParaRPr lang="en-US" sz="2000" dirty="0" smtClean="0"/>
          </a:p>
          <a:p>
            <a:pPr marL="457200" indent="-457200">
              <a:buFont typeface="+mj-lt"/>
              <a:buAutoNum type="arabicPeriod" startAt="13"/>
            </a:pPr>
            <a:endParaRPr lang="en-US" sz="2000" dirty="0"/>
          </a:p>
          <a:p>
            <a:pPr marL="457200" indent="-457200">
              <a:buFont typeface="+mj-lt"/>
              <a:buAutoNum type="arabicPeriod" startAt="13"/>
            </a:pPr>
            <a:endParaRPr lang="en-US" sz="2000" dirty="0" smtClean="0"/>
          </a:p>
          <a:p>
            <a:pPr marL="457200" indent="-457200">
              <a:buFont typeface="+mj-lt"/>
              <a:buAutoNum type="arabicPeriod" startAt="13"/>
            </a:pPr>
            <a:endParaRPr lang="en-US" sz="20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Double click the V430-F icon to see the Device view</a:t>
            </a:r>
            <a:endParaRPr lang="en-US" sz="200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7906" t="8152" r="42905" b="63588"/>
          <a:stretch/>
        </p:blipFill>
        <p:spPr>
          <a:xfrm>
            <a:off x="1371600" y="1143000"/>
            <a:ext cx="4419600" cy="19812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7810" t="8262" r="43002" b="63043"/>
          <a:stretch/>
        </p:blipFill>
        <p:spPr>
          <a:xfrm>
            <a:off x="1371600" y="3526536"/>
            <a:ext cx="4419600" cy="2011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6998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Select V430-F Modules to Use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Reference Slide 4 to decide which Input module is desired and the required Output module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Open the V430-F Device view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In the Hardware catalog, expand Module &gt; Input modules. Double click to add the desired Input module into the Device overview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Expand Output modules and double click to add the desired Output module into the Device Overview</a:t>
            </a:r>
            <a:endParaRPr lang="en-US" sz="200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8108" t="8261" r="271" b="47391"/>
          <a:stretch/>
        </p:blipFill>
        <p:spPr>
          <a:xfrm>
            <a:off x="819130" y="3260697"/>
            <a:ext cx="9204890" cy="3108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0202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Configure V430-F Ethernet address and PROFINET name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15414" y="804672"/>
            <a:ext cx="4747186" cy="5443728"/>
          </a:xfrm>
        </p:spPr>
        <p:txBody>
          <a:bodyPr>
            <a:normAutofit/>
          </a:bodyPr>
          <a:lstStyle/>
          <a:p>
            <a:r>
              <a:rPr lang="en-US" sz="2000" dirty="0" smtClean="0"/>
              <a:t>In the V430-F Device view,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Select the Properties tab then Select General tab.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In the PROFINET interface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Enter the V430-F IP address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Enter the PROFINET device name </a:t>
            </a:r>
          </a:p>
          <a:p>
            <a:endParaRPr lang="en-US" sz="2000" dirty="0" smtClean="0"/>
          </a:p>
          <a:p>
            <a:r>
              <a:rPr lang="en-US" sz="2000" dirty="0" smtClean="0"/>
              <a:t>About PROFINET device naming: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The name should be only use lowercase alpha-numeric characters, special characters like underscore are not permitted. </a:t>
            </a: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The PROFINET device name is not the device name shown in WebLink.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8108" t="8261" r="21352" b="3913"/>
          <a:stretch/>
        </p:blipFill>
        <p:spPr>
          <a:xfrm>
            <a:off x="5713298" y="804672"/>
            <a:ext cx="6185328" cy="5577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3903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Configure V430-F Ethernet address and PROFINET name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15414" y="804672"/>
            <a:ext cx="4747186" cy="5443728"/>
          </a:xfrm>
        </p:spPr>
        <p:txBody>
          <a:bodyPr>
            <a:normAutofit/>
          </a:bodyPr>
          <a:lstStyle/>
          <a:p>
            <a:r>
              <a:rPr lang="en-US" sz="2000" dirty="0" smtClean="0"/>
              <a:t>In the V430-F Device view,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Right click on the V430-F picture and select Assign device name.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In the Assign PROFINET device name window, click Update List to find the V430-F readers.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Select the reader to change the PROFINET device name and click Assign name.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After successful name change the Status will be OK.  Click Close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Right click on the PLC in the Project tree, select Compile &gt; Hardware (rebuild all).  No errors should occur.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081" y="817372"/>
            <a:ext cx="595544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808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PLCs – Increase Process Image Size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15414" y="804672"/>
            <a:ext cx="4747186" cy="5443728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/>
              <a:t>In the Project Tree, double click Device </a:t>
            </a:r>
            <a:r>
              <a:rPr lang="en-US" sz="2000" dirty="0" smtClean="0"/>
              <a:t>configuration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In the General tab and select Cycle (if present)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Increase the Process image input to 512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Increase the Process image output to 512</a:t>
            </a:r>
            <a:endParaRPr lang="en-US" sz="200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14</a:t>
            </a:fld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6094726" y="1143000"/>
            <a:ext cx="5791200" cy="3552825"/>
            <a:chOff x="6094726" y="1143000"/>
            <a:chExt cx="5791200" cy="3552825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94726" y="1143000"/>
              <a:ext cx="5791200" cy="3552825"/>
            </a:xfrm>
            <a:prstGeom prst="rect">
              <a:avLst/>
            </a:prstGeom>
          </p:spPr>
        </p:pic>
        <p:sp>
          <p:nvSpPr>
            <p:cNvPr id="7" name="Rounded Rectangle 6"/>
            <p:cNvSpPr/>
            <p:nvPr/>
          </p:nvSpPr>
          <p:spPr>
            <a:xfrm>
              <a:off x="8418826" y="2767012"/>
              <a:ext cx="2325374" cy="661988"/>
            </a:xfrm>
            <a:prstGeom prst="roundRect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5720" rIns="45720" rtlCol="0" anchor="ctr"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en-US" dirty="0" smtClean="0"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72014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V430-F PROFINET Memory Locations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The </a:t>
            </a:r>
            <a:r>
              <a:rPr lang="en-US" sz="2000" dirty="0"/>
              <a:t>V430-F PROFINET Memory </a:t>
            </a:r>
            <a:r>
              <a:rPr lang="en-US" sz="2000" dirty="0" smtClean="0"/>
              <a:t>Locations are shown in V430-F Device View </a:t>
            </a:r>
          </a:p>
          <a:p>
            <a:endParaRPr lang="en-US" sz="2000" dirty="0" smtClean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8108" t="8260" r="21588" b="53469"/>
          <a:stretch/>
        </p:blipFill>
        <p:spPr>
          <a:xfrm>
            <a:off x="815413" y="1447799"/>
            <a:ext cx="8501055" cy="3353688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8077200" y="2971800"/>
            <a:ext cx="685800" cy="1143000"/>
          </a:xfrm>
          <a:prstGeom prst="round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 dirty="0" smtClean="0">
              <a:latin typeface="Calibri" panose="020F0502020204030204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680694" y="4239476"/>
            <a:ext cx="635774" cy="256324"/>
          </a:xfrm>
          <a:prstGeom prst="roundRect">
            <a:avLst/>
          </a:prstGeom>
          <a:noFill/>
          <a:ln w="38100">
            <a:solidFill>
              <a:srgbClr val="0072BC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 dirty="0" smtClean="0">
              <a:latin typeface="Calibri" panose="020F0502020204030204" pitchFamily="34" charset="0"/>
            </a:endParaRPr>
          </a:p>
        </p:txBody>
      </p:sp>
      <p:cxnSp>
        <p:nvCxnSpPr>
          <p:cNvPr id="8" name="Straight Arrow Connector 7"/>
          <p:cNvCxnSpPr>
            <a:stCxn id="11" idx="0"/>
            <a:endCxn id="6" idx="1"/>
          </p:cNvCxnSpPr>
          <p:nvPr/>
        </p:nvCxnSpPr>
        <p:spPr>
          <a:xfrm flipV="1">
            <a:off x="5735068" y="3543300"/>
            <a:ext cx="2342132" cy="1901314"/>
          </a:xfrm>
          <a:prstGeom prst="straightConnector1">
            <a:avLst/>
          </a:prstGeom>
          <a:ln w="38100">
            <a:solidFill>
              <a:schemeClr val="accent4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223769" y="5444614"/>
            <a:ext cx="3022598" cy="646331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US" dirty="0" smtClean="0">
                <a:solidFill>
                  <a:srgbClr val="4D4D4D"/>
                </a:solidFill>
                <a:latin typeface="Calibri" panose="020F0502020204030204" pitchFamily="34" charset="0"/>
              </a:rPr>
              <a:t>Input MXL module starts at %I124.0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53400" y="5431913"/>
            <a:ext cx="3276600" cy="646331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US" dirty="0" smtClean="0">
                <a:solidFill>
                  <a:srgbClr val="4D4D4D"/>
                </a:solidFill>
                <a:latin typeface="Calibri" panose="020F0502020204030204" pitchFamily="34" charset="0"/>
              </a:rPr>
              <a:t>Output Premier module starts at %Q126.0</a:t>
            </a:r>
          </a:p>
        </p:txBody>
      </p:sp>
      <p:cxnSp>
        <p:nvCxnSpPr>
          <p:cNvPr id="22" name="Straight Arrow Connector 21"/>
          <p:cNvCxnSpPr>
            <a:endCxn id="7" idx="2"/>
          </p:cNvCxnSpPr>
          <p:nvPr/>
        </p:nvCxnSpPr>
        <p:spPr>
          <a:xfrm flipH="1" flipV="1">
            <a:off x="8998581" y="4495800"/>
            <a:ext cx="317887" cy="877187"/>
          </a:xfrm>
          <a:prstGeom prst="straightConnector1">
            <a:avLst/>
          </a:prstGeom>
          <a:ln w="38100">
            <a:solidFill>
              <a:srgbClr val="0072BC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55825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 External Source File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3604187" cy="5443728"/>
          </a:xfrm>
        </p:spPr>
        <p:txBody>
          <a:bodyPr>
            <a:normAutofit fontScale="92500" lnSpcReduction="1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Right click External Source Files and select Add new external file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Select file based on selected Input Module for the V430-F</a:t>
            </a:r>
          </a:p>
          <a:p>
            <a:endParaRPr lang="en-US" sz="2800" dirty="0" smtClean="0"/>
          </a:p>
          <a:p>
            <a:r>
              <a:rPr lang="en-US" sz="2800" dirty="0" smtClean="0"/>
              <a:t>In this example the Input MXL is used on the device so the matching file is selected</a:t>
            </a:r>
            <a:endParaRPr lang="en-US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174813"/>
            <a:ext cx="7389495" cy="4703445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4876800" y="3200400"/>
            <a:ext cx="1143000" cy="228600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 dirty="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48616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0" y="1174813"/>
            <a:ext cx="7389495" cy="47034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Generate blocks from Source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3604187" cy="5443728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Right click on the new file added into the External source files folder and select Generate blocks from source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Click OK in the dialog box.</a:t>
            </a:r>
          </a:p>
          <a:p>
            <a:endParaRPr lang="en-US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10" name="Rounded Rectangle 9"/>
          <p:cNvSpPr/>
          <p:nvPr/>
        </p:nvSpPr>
        <p:spPr>
          <a:xfrm>
            <a:off x="5943600" y="4724400"/>
            <a:ext cx="1143000" cy="228600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 dirty="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84554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6536" y="609600"/>
            <a:ext cx="2598896" cy="56268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Items added to Project tree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4254155" cy="5443728"/>
          </a:xfrm>
        </p:spPr>
        <p:txBody>
          <a:bodyPr>
            <a:normAutofit/>
          </a:bodyPr>
          <a:lstStyle/>
          <a:p>
            <a:r>
              <a:rPr lang="en-US" sz="2800" dirty="0" smtClean="0"/>
              <a:t>V430 </a:t>
            </a:r>
            <a:r>
              <a:rPr lang="en-US" sz="2800" dirty="0" err="1" smtClean="0"/>
              <a:t>ByteSwap</a:t>
            </a:r>
            <a:r>
              <a:rPr lang="en-US" sz="2800" dirty="0" smtClean="0"/>
              <a:t> function</a:t>
            </a:r>
          </a:p>
          <a:p>
            <a:endParaRPr lang="en-US" sz="2800" dirty="0"/>
          </a:p>
          <a:p>
            <a:endParaRPr lang="en-US" sz="2800" dirty="0" smtClean="0"/>
          </a:p>
          <a:p>
            <a:endParaRPr lang="en-US" sz="2800" dirty="0"/>
          </a:p>
          <a:p>
            <a:r>
              <a:rPr lang="en-US" sz="2800" dirty="0" smtClean="0"/>
              <a:t>PLC data types</a:t>
            </a:r>
            <a:endParaRPr lang="en-US" sz="2800" dirty="0" smtClean="0"/>
          </a:p>
          <a:p>
            <a:endParaRPr lang="en-US" sz="2800" dirty="0"/>
          </a:p>
          <a:p>
            <a:endParaRPr lang="en-US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10" name="Rounded Rectangle 9"/>
          <p:cNvSpPr/>
          <p:nvPr/>
        </p:nvSpPr>
        <p:spPr>
          <a:xfrm>
            <a:off x="7467600" y="4800600"/>
            <a:ext cx="1371600" cy="685800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 dirty="0" smtClean="0">
              <a:latin typeface="Calibri" panose="020F0502020204030204" pitchFamily="34" charset="0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4572000" y="1143000"/>
            <a:ext cx="2971800" cy="1600200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ounded Rectangle 10"/>
          <p:cNvSpPr/>
          <p:nvPr/>
        </p:nvSpPr>
        <p:spPr>
          <a:xfrm>
            <a:off x="7474772" y="5486400"/>
            <a:ext cx="1371600" cy="762000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 dirty="0" smtClean="0">
              <a:latin typeface="Calibri" panose="020F0502020204030204" pitchFamily="34" charset="0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3200400" y="3193504"/>
            <a:ext cx="4185173" cy="1913510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04488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Create Tags to V430 Input / Output Locations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use the </a:t>
            </a:r>
            <a:r>
              <a:rPr lang="en-US" dirty="0" err="1" smtClean="0"/>
              <a:t>ByteSwap</a:t>
            </a:r>
            <a:r>
              <a:rPr lang="en-US" dirty="0" smtClean="0"/>
              <a:t> function a tags needs to be created to link to the V430 device memory.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Right click PLC Tags and select Add new tag table.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Select the new tag table and rename to V430.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Enter the values as shown below.  For the data type click in this field and type Input to select the matching data type.  Repeat this for the Output data type.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413" y="3990975"/>
            <a:ext cx="10448925" cy="225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445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V430-F Byte Swap Function Requirements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Applicable for Omron </a:t>
            </a:r>
            <a:r>
              <a:rPr lang="en-US" dirty="0"/>
              <a:t>V330-F / V430-F / V440-F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Unless explicitly mentioned, all references to V430-F also apply to V330-F and </a:t>
            </a:r>
            <a:r>
              <a:rPr lang="en-US" dirty="0" smtClean="0"/>
              <a:t>V440-F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V430-F must be on same subnet as </a:t>
            </a:r>
            <a:r>
              <a:rPr lang="en-US" dirty="0" smtClean="0"/>
              <a:t>PLC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Must use V430-F modules defined on slide </a:t>
            </a:r>
            <a:r>
              <a:rPr lang="en-US" dirty="0" smtClean="0"/>
              <a:t>3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dirty="0"/>
              <a:t>Siemens Hardware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S7-1200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S7-1500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dirty="0"/>
              <a:t>Siemens Software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TIA Portal V13 SP1 or newer, dependent on GSDML version used.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48143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3905" y="1174813"/>
            <a:ext cx="7389495" cy="47034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Create Data Block to Store Program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3604187" cy="5443728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Expand the Program blocks folder and click Add new block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Click on Data Block button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Enter the name V430_Data</a:t>
            </a:r>
            <a:endParaRPr lang="en-US" sz="2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Click OK</a:t>
            </a:r>
            <a:endParaRPr lang="en-US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10" name="Rounded Rectangle 9"/>
          <p:cNvSpPr/>
          <p:nvPr/>
        </p:nvSpPr>
        <p:spPr>
          <a:xfrm>
            <a:off x="6324600" y="3657600"/>
            <a:ext cx="685800" cy="685800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 dirty="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97717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0" y="1174813"/>
            <a:ext cx="7383780" cy="47034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 New Variables in V430_Data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3604187" cy="5443728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Double click V430_Data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Enter V430_Input and V430_Output as shown</a:t>
            </a:r>
            <a:endParaRPr lang="en-US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21</a:t>
            </a:fld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4191000" y="2514600"/>
            <a:ext cx="2590800" cy="152400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08667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0" y="1171956"/>
            <a:ext cx="7389495" cy="47091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 V430 </a:t>
            </a:r>
            <a:r>
              <a:rPr lang="en-US" dirty="0" err="1" smtClean="0"/>
              <a:t>ByteSwap</a:t>
            </a:r>
            <a:r>
              <a:rPr lang="en-US" dirty="0" smtClean="0"/>
              <a:t> Function to Main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3604187" cy="5443728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Double click Main to open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Click on the V430_ByteSwap_Input… icon and drag into the middle of an empty network</a:t>
            </a:r>
            <a:endParaRPr lang="en-US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22</a:t>
            </a:fld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6400800" y="3374136"/>
            <a:ext cx="1877601" cy="54864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ounded Rectangle 9"/>
          <p:cNvSpPr/>
          <p:nvPr/>
        </p:nvSpPr>
        <p:spPr>
          <a:xfrm>
            <a:off x="5105400" y="3329447"/>
            <a:ext cx="1295400" cy="251953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 dirty="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42323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Assign Tags to V430_ByteSwap_Input Function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3604187" cy="5443728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 smtClean="0"/>
          </a:p>
          <a:p>
            <a:endParaRPr lang="en-US" sz="2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Assign the Tags to the function as shown</a:t>
            </a:r>
            <a:endParaRPr lang="en-US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23</a:t>
            </a:fld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6553200" y="3374136"/>
            <a:ext cx="1725201" cy="54864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6471" t="9173" r="2322" b="34447"/>
          <a:stretch/>
        </p:blipFill>
        <p:spPr>
          <a:xfrm>
            <a:off x="4888268" y="1758668"/>
            <a:ext cx="7010358" cy="3535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0368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Download to </a:t>
            </a:r>
            <a:r>
              <a:rPr lang="en-US" dirty="0" smtClean="0"/>
              <a:t>PLC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4" y="804672"/>
            <a:ext cx="5668526" cy="5443728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Right click the PLC in the project tree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Select Compile &gt; Hardware (rebuild all)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Confirm that there are 0 errors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Right click the PLC in the project </a:t>
            </a:r>
            <a:r>
              <a:rPr lang="en-US" dirty="0" smtClean="0"/>
              <a:t>tree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Select Compile </a:t>
            </a:r>
            <a:r>
              <a:rPr lang="en-US" dirty="0" smtClean="0"/>
              <a:t>&gt; Software (rebuild all)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Confirm that there are 0 errors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Click the download to device button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3940" y="692696"/>
            <a:ext cx="5457825" cy="51149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081" y="5364708"/>
            <a:ext cx="5357813" cy="442913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 flipH="1">
            <a:off x="1600201" y="4800600"/>
            <a:ext cx="990599" cy="626699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86817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 Online and Run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4" y="804672"/>
            <a:ext cx="5668526" cy="5443728"/>
          </a:xfrm>
        </p:spPr>
        <p:txBody>
          <a:bodyPr>
            <a:normAutofit lnSpcReduction="1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Click Go online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Confirm that the PLC is Online by viewing the CPU status in the Online Tools tab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Confirm in the Project tree that a green box with a check is seen beside the PLC and Distributed I/O to confirm that PROFINET communications have been established to the V430-F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25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0813" y="804672"/>
            <a:ext cx="5357813" cy="44291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5769" y="4461205"/>
            <a:ext cx="2571750" cy="92583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5769" y="5562600"/>
            <a:ext cx="2588895" cy="7458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95769" y="1421082"/>
            <a:ext cx="2023110" cy="2794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4820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 Watch Table to test V430-F PROFINET Communications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10486952" cy="817969"/>
          </a:xfrm>
        </p:spPr>
        <p:txBody>
          <a:bodyPr>
            <a:normAutofit fontScale="92500" lnSpcReduction="10000"/>
          </a:bodyPr>
          <a:lstStyle/>
          <a:p>
            <a:r>
              <a:rPr lang="en-US" sz="2800" dirty="0" smtClean="0"/>
              <a:t>A watch table can be created to trigger the camera and confirm that the new data is received.</a:t>
            </a:r>
            <a:endParaRPr lang="en-US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26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7547" r="1" b="26175"/>
          <a:stretch/>
        </p:blipFill>
        <p:spPr>
          <a:xfrm>
            <a:off x="132141" y="1647749"/>
            <a:ext cx="12006512" cy="466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80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V430-F Byte Swap Function files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800" dirty="0" smtClean="0"/>
              <a:t>Five files provided to copy and byte swap the V430-F PROFINET Input &amp; Output Modules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Input Small Legacy, Output Legacy </a:t>
            </a:r>
          </a:p>
          <a:p>
            <a:pPr marL="919163" lvl="1" indent="-457200"/>
            <a:r>
              <a:rPr lang="en-US" sz="2400" dirty="0"/>
              <a:t>V430_ByteSwap_Input_Small_Legacy.scl </a:t>
            </a:r>
            <a:endParaRPr lang="en-US" sz="2400" dirty="0" smtClean="0"/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Input Big Legacy, Output Legacy </a:t>
            </a:r>
          </a:p>
          <a:p>
            <a:pPr marL="919163" lvl="1" indent="-457200"/>
            <a:r>
              <a:rPr lang="en-US" sz="2400" dirty="0"/>
              <a:t> V430_ByteSwap_Input_Big_Legacy.scl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/>
              <a:t>Input </a:t>
            </a:r>
            <a:r>
              <a:rPr lang="en-US" sz="2800" dirty="0" smtClean="0"/>
              <a:t>MXL, </a:t>
            </a:r>
            <a:r>
              <a:rPr lang="en-US" sz="2800" dirty="0"/>
              <a:t>Output </a:t>
            </a:r>
            <a:r>
              <a:rPr lang="en-US" sz="2800" dirty="0" smtClean="0"/>
              <a:t>Premier</a:t>
            </a:r>
          </a:p>
          <a:p>
            <a:pPr marL="919163" lvl="1" indent="-457200"/>
            <a:r>
              <a:rPr lang="en-US" sz="2400" dirty="0"/>
              <a:t>V430_ByteSwap_Input_MXL.scl </a:t>
            </a:r>
            <a:endParaRPr lang="en-US" sz="2400" dirty="0" smtClean="0"/>
          </a:p>
          <a:p>
            <a:pPr marL="457200" indent="-457200">
              <a:buFont typeface="+mj-lt"/>
              <a:buAutoNum type="arabicPeriod"/>
            </a:pPr>
            <a:r>
              <a:rPr lang="en-US" sz="2800" dirty="0"/>
              <a:t>Input </a:t>
            </a:r>
            <a:r>
              <a:rPr lang="en-US" sz="2800" dirty="0" smtClean="0"/>
              <a:t>1 Decode, </a:t>
            </a:r>
            <a:r>
              <a:rPr lang="en-US" sz="2800" dirty="0"/>
              <a:t>Output Premier</a:t>
            </a:r>
            <a:endParaRPr lang="en-US" sz="2800" dirty="0" smtClean="0"/>
          </a:p>
          <a:p>
            <a:pPr marL="919163" lvl="1" indent="-457200"/>
            <a:r>
              <a:rPr lang="en-US" sz="2400" dirty="0"/>
              <a:t> V430_ByteSwap_Input_1_Decode.scl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/>
              <a:t>Input </a:t>
            </a:r>
            <a:r>
              <a:rPr lang="en-US" sz="2800" dirty="0" smtClean="0"/>
              <a:t>4 Decode, </a:t>
            </a:r>
            <a:r>
              <a:rPr lang="en-US" sz="2800" dirty="0"/>
              <a:t>Output Premier</a:t>
            </a:r>
            <a:endParaRPr lang="en-US" sz="2800" dirty="0" smtClean="0"/>
          </a:p>
          <a:p>
            <a:pPr marL="919163" lvl="1" indent="-457200"/>
            <a:r>
              <a:rPr lang="en-US" sz="2400" dirty="0"/>
              <a:t>V430_ByteSwap_Input_4_Decode.scl </a:t>
            </a:r>
          </a:p>
          <a:p>
            <a:endParaRPr lang="en-US" sz="2800" dirty="0"/>
          </a:p>
          <a:p>
            <a:endParaRPr lang="en-US" sz="28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46879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Functionality Provided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Example: </a:t>
            </a:r>
            <a:r>
              <a:rPr lang="en-US" dirty="0" smtClean="0"/>
              <a:t>V430_ByteSwap_Input_MXL.scl</a:t>
            </a:r>
          </a:p>
          <a:p>
            <a:r>
              <a:rPr lang="en-US" dirty="0" smtClean="0"/>
              <a:t>Function</a:t>
            </a:r>
            <a:r>
              <a:rPr lang="en-US" dirty="0" smtClean="0"/>
              <a:t> </a:t>
            </a:r>
            <a:r>
              <a:rPr lang="en-US" dirty="0" smtClean="0"/>
              <a:t>copies </a:t>
            </a:r>
            <a:r>
              <a:rPr lang="en-US" dirty="0" smtClean="0"/>
              <a:t>and byte swaps every scan (when inserted into main)</a:t>
            </a: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Input: </a:t>
            </a:r>
            <a:r>
              <a:rPr lang="en-US" dirty="0" smtClean="0"/>
              <a:t>(Device) </a:t>
            </a:r>
            <a:r>
              <a:rPr lang="en-US" dirty="0" err="1" smtClean="0"/>
              <a:t>PN_Input</a:t>
            </a:r>
            <a:r>
              <a:rPr lang="en-US" dirty="0" smtClean="0"/>
              <a:t> </a:t>
            </a:r>
            <a:r>
              <a:rPr lang="en-US" dirty="0" smtClean="0"/>
              <a:t>→ </a:t>
            </a:r>
            <a:r>
              <a:rPr lang="en-US" dirty="0" smtClean="0"/>
              <a:t>V430_Input (DB)</a:t>
            </a: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Output: </a:t>
            </a:r>
            <a:r>
              <a:rPr lang="en-US" dirty="0" smtClean="0"/>
              <a:t>(DB) V430_Output </a:t>
            </a:r>
            <a:r>
              <a:rPr lang="en-US" dirty="0" smtClean="0"/>
              <a:t>→ </a:t>
            </a:r>
            <a:r>
              <a:rPr lang="en-US" dirty="0" err="1" smtClean="0"/>
              <a:t>PN_Output</a:t>
            </a:r>
            <a:r>
              <a:rPr lang="en-US" dirty="0" smtClean="0"/>
              <a:t> (Device)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PLC Data Types are included in the external source file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413" y="3352800"/>
            <a:ext cx="3400425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7360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V430-F </a:t>
            </a:r>
            <a:r>
              <a:rPr lang="en-US" dirty="0" smtClean="0"/>
              <a:t>Byte Swap Function Parameters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 parameters are required</a:t>
            </a:r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5279464"/>
              </p:ext>
            </p:extLst>
          </p:nvPr>
        </p:nvGraphicFramePr>
        <p:xfrm>
          <a:off x="815413" y="3733800"/>
          <a:ext cx="10233588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51789">
                  <a:extLst>
                    <a:ext uri="{9D8B030D-6E8A-4147-A177-3AD203B41FA5}">
                      <a16:colId xmlns:a16="http://schemas.microsoft.com/office/drawing/2014/main" val="4114655537"/>
                    </a:ext>
                  </a:extLst>
                </a:gridCol>
                <a:gridCol w="6781799">
                  <a:extLst>
                    <a:ext uri="{9D8B030D-6E8A-4147-A177-3AD203B41FA5}">
                      <a16:colId xmlns:a16="http://schemas.microsoft.com/office/drawing/2014/main" val="8326595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Parameter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Description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01081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Connection_Input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PROFINET</a:t>
                      </a:r>
                      <a:r>
                        <a:rPr lang="en-US" baseline="0" dirty="0" smtClean="0"/>
                        <a:t> Device (V430-F) </a:t>
                      </a:r>
                      <a:r>
                        <a:rPr lang="en-US" dirty="0" smtClean="0"/>
                        <a:t>Input memory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76488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Connection_Output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PROFINET</a:t>
                      </a:r>
                      <a:r>
                        <a:rPr lang="en-US" baseline="0" dirty="0" smtClean="0"/>
                        <a:t> Device (V430-F) </a:t>
                      </a:r>
                      <a:r>
                        <a:rPr lang="en-US" dirty="0" smtClean="0"/>
                        <a:t>Output memory</a:t>
                      </a:r>
                      <a:endParaRPr lang="en-US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74744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Module_Input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DB</a:t>
                      </a:r>
                      <a:r>
                        <a:rPr lang="en-US" baseline="0" dirty="0" smtClean="0"/>
                        <a:t> (Data Block) </a:t>
                      </a:r>
                      <a:r>
                        <a:rPr lang="en-US" dirty="0" smtClean="0"/>
                        <a:t>V430-F</a:t>
                      </a:r>
                      <a:r>
                        <a:rPr lang="en-US" baseline="0" dirty="0" smtClean="0"/>
                        <a:t> Input tag 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23730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yriad Pro"/>
                          <a:ea typeface="+mn-ea"/>
                          <a:cs typeface="+mn-cs"/>
                        </a:rPr>
                        <a:t>Module_Output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yriad Pro"/>
                          <a:ea typeface="+mn-ea"/>
                          <a:cs typeface="+mn-cs"/>
                        </a:rPr>
                        <a:t>DB (Data Block) V430-F Output tag </a:t>
                      </a:r>
                      <a:endParaRPr lang="en-US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549497"/>
                  </a:ext>
                </a:extLst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4482" t="2183" r="27655" b="13218"/>
          <a:stretch/>
        </p:blipFill>
        <p:spPr>
          <a:xfrm>
            <a:off x="4057687" y="1423416"/>
            <a:ext cx="3749040" cy="2103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896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Enable PROFINET on V430-F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15413" y="804672"/>
            <a:ext cx="3924227" cy="5443728"/>
          </a:xfrm>
        </p:spPr>
        <p:txBody>
          <a:bodyPr>
            <a:no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Open web browser and enter the IP address of the reader. (Default: 192.168.188.2)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Click </a:t>
            </a:r>
            <a:r>
              <a:rPr lang="en-US" dirty="0" smtClean="0"/>
              <a:t>on the Gear icon &gt; Advanced Settings &gt; Communications.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Set </a:t>
            </a:r>
            <a:r>
              <a:rPr lang="en-US" dirty="0" smtClean="0"/>
              <a:t>PROFINET to Enabled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Click </a:t>
            </a:r>
            <a:r>
              <a:rPr lang="en-US" dirty="0" smtClean="0"/>
              <a:t>the Save button and reboot the reader for the setting to take effect.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6</a:t>
            </a:fld>
            <a:endParaRPr lang="en-US" dirty="0"/>
          </a:p>
        </p:txBody>
      </p:sp>
      <p:grpSp>
        <p:nvGrpSpPr>
          <p:cNvPr id="23" name="Group 22"/>
          <p:cNvGrpSpPr/>
          <p:nvPr/>
        </p:nvGrpSpPr>
        <p:grpSpPr>
          <a:xfrm>
            <a:off x="4979666" y="990600"/>
            <a:ext cx="6918960" cy="4571973"/>
            <a:chOff x="4979666" y="990600"/>
            <a:chExt cx="6918960" cy="4571973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2"/>
            <a:srcRect b="34783"/>
            <a:stretch/>
          </p:blipFill>
          <p:spPr>
            <a:xfrm>
              <a:off x="4979666" y="990600"/>
              <a:ext cx="6918960" cy="4571973"/>
            </a:xfrm>
            <a:prstGeom prst="rect">
              <a:avLst/>
            </a:prstGeom>
          </p:spPr>
        </p:pic>
        <p:cxnSp>
          <p:nvCxnSpPr>
            <p:cNvPr id="6" name="Straight Arrow Connector 5"/>
            <p:cNvCxnSpPr>
              <a:stCxn id="7" idx="2"/>
              <a:endCxn id="8" idx="3"/>
            </p:cNvCxnSpPr>
            <p:nvPr/>
          </p:nvCxnSpPr>
          <p:spPr>
            <a:xfrm flipH="1">
              <a:off x="10802089" y="2057399"/>
              <a:ext cx="890426" cy="652126"/>
            </a:xfrm>
            <a:prstGeom prst="straightConnector1">
              <a:avLst/>
            </a:prstGeom>
            <a:ln w="38100">
              <a:solidFill>
                <a:srgbClr val="0072BC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ounded Rectangle 6"/>
            <p:cNvSpPr/>
            <p:nvPr/>
          </p:nvSpPr>
          <p:spPr>
            <a:xfrm>
              <a:off x="11486403" y="1701124"/>
              <a:ext cx="412223" cy="356275"/>
            </a:xfrm>
            <a:prstGeom prst="roundRect">
              <a:avLst/>
            </a:prstGeom>
            <a:noFill/>
            <a:ln w="38100">
              <a:solidFill>
                <a:srgbClr val="0072BC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5720" rIns="45720" rtlCol="0" anchor="ctr"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en-US" dirty="0" smtClean="0">
                <a:latin typeface="Calibri" panose="020F0502020204030204" pitchFamily="34" charset="0"/>
              </a:endParaRP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10389866" y="2516813"/>
              <a:ext cx="412223" cy="385424"/>
            </a:xfrm>
            <a:prstGeom prst="roundRect">
              <a:avLst/>
            </a:prstGeom>
            <a:noFill/>
            <a:ln w="38100">
              <a:solidFill>
                <a:srgbClr val="0072BC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5720" rIns="45720" rtlCol="0" anchor="ctr"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en-US" dirty="0" smtClean="0">
                <a:latin typeface="Calibri" panose="020F0502020204030204" pitchFamily="34" charset="0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6172200" y="2353250"/>
              <a:ext cx="636266" cy="466150"/>
            </a:xfrm>
            <a:prstGeom prst="roundRect">
              <a:avLst/>
            </a:prstGeom>
            <a:noFill/>
            <a:ln w="38100">
              <a:solidFill>
                <a:srgbClr val="0072BC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5720" rIns="45720" rtlCol="0" anchor="ctr"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en-US" dirty="0" smtClean="0">
                <a:latin typeface="Calibri" panose="020F0502020204030204" pitchFamily="34" charset="0"/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7722866" y="5212080"/>
              <a:ext cx="609600" cy="228600"/>
            </a:xfrm>
            <a:prstGeom prst="roundRect">
              <a:avLst/>
            </a:prstGeom>
            <a:noFill/>
            <a:ln w="38100">
              <a:solidFill>
                <a:srgbClr val="0072BC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5720" rIns="45720" rtlCol="0" anchor="ctr"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en-US" dirty="0" smtClean="0">
                <a:latin typeface="Calibri" panose="020F0502020204030204" pitchFamily="34" charset="0"/>
              </a:endParaRPr>
            </a:p>
          </p:txBody>
        </p:sp>
        <p:cxnSp>
          <p:nvCxnSpPr>
            <p:cNvPr id="12" name="Straight Arrow Connector 11"/>
            <p:cNvCxnSpPr>
              <a:stCxn id="8" idx="1"/>
              <a:endCxn id="10" idx="3"/>
            </p:cNvCxnSpPr>
            <p:nvPr/>
          </p:nvCxnSpPr>
          <p:spPr>
            <a:xfrm flipH="1" flipV="1">
              <a:off x="6808466" y="2586325"/>
              <a:ext cx="3581400" cy="123200"/>
            </a:xfrm>
            <a:prstGeom prst="straightConnector1">
              <a:avLst/>
            </a:prstGeom>
            <a:ln w="38100">
              <a:solidFill>
                <a:srgbClr val="0072BC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>
              <a:stCxn id="10" idx="2"/>
              <a:endCxn id="11" idx="1"/>
            </p:cNvCxnSpPr>
            <p:nvPr/>
          </p:nvCxnSpPr>
          <p:spPr>
            <a:xfrm>
              <a:off x="6490333" y="2819400"/>
              <a:ext cx="1232533" cy="2506980"/>
            </a:xfrm>
            <a:prstGeom prst="straightConnector1">
              <a:avLst/>
            </a:prstGeom>
            <a:ln w="38100">
              <a:solidFill>
                <a:srgbClr val="0072BC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718956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V430-F GSDML File installation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15413" y="804672"/>
            <a:ext cx="8118275" cy="5443728"/>
          </a:xfrm>
        </p:spPr>
        <p:txBody>
          <a:bodyPr>
            <a:normAutofit/>
          </a:bodyPr>
          <a:lstStyle/>
          <a:p>
            <a:r>
              <a:rPr lang="en-US" dirty="0" smtClean="0"/>
              <a:t>In Siemens TIA Portal select,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Options menu &gt; Manage general station description files (GSD)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2539" t="2500" r="71462" b="80000"/>
          <a:stretch/>
        </p:blipFill>
        <p:spPr>
          <a:xfrm>
            <a:off x="8933688" y="804672"/>
            <a:ext cx="2926080" cy="1600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0236" y="2540508"/>
            <a:ext cx="6153150" cy="38862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815413" y="2971800"/>
            <a:ext cx="482338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33333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Enter path to location of GSD </a:t>
            </a:r>
            <a:r>
              <a:rPr lang="en-US" sz="2000" dirty="0" smtClean="0">
                <a:solidFill>
                  <a:srgbClr val="33333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files</a:t>
            </a:r>
          </a:p>
          <a:p>
            <a:endParaRPr lang="en-US" sz="2000" dirty="0">
              <a:solidFill>
                <a:srgbClr val="33333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000" dirty="0">
                <a:solidFill>
                  <a:srgbClr val="33333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 Status is “Not yet installed</a:t>
            </a:r>
            <a:r>
              <a:rPr lang="en-US" sz="2000" dirty="0" smtClean="0">
                <a:solidFill>
                  <a:srgbClr val="33333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”, </a:t>
            </a:r>
          </a:p>
          <a:p>
            <a:endParaRPr lang="en-US" sz="2000" dirty="0" smtClean="0">
              <a:solidFill>
                <a:srgbClr val="33333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33333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</a:t>
            </a:r>
            <a:r>
              <a:rPr lang="en-US" sz="2000" dirty="0">
                <a:solidFill>
                  <a:srgbClr val="33333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box to the left of the GSDML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33333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Click </a:t>
            </a:r>
            <a:r>
              <a:rPr lang="en-US" sz="2000" dirty="0">
                <a:solidFill>
                  <a:srgbClr val="33333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Install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33333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Wait until installation is complete</a:t>
            </a:r>
          </a:p>
        </p:txBody>
      </p:sp>
    </p:spTree>
    <p:extLst>
      <p:ext uri="{BB962C8B-B14F-4D97-AF65-F5344CB8AC3E}">
        <p14:creationId xmlns:p14="http://schemas.microsoft.com/office/powerpoint/2010/main" val="158810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 Devices &amp; networks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In Project Tree, open Devices &amp; networks, confirm that the Network View is selected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8</a:t>
            </a:fld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845780" y="1905000"/>
            <a:ext cx="8869720" cy="2895576"/>
            <a:chOff x="845780" y="1905000"/>
            <a:chExt cx="8869720" cy="289557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2"/>
            <a:srcRect r="21351" b="58696"/>
            <a:stretch/>
          </p:blipFill>
          <p:spPr>
            <a:xfrm>
              <a:off x="845780" y="1905000"/>
              <a:ext cx="8869720" cy="2895576"/>
            </a:xfrm>
            <a:prstGeom prst="rect">
              <a:avLst/>
            </a:prstGeom>
          </p:spPr>
        </p:pic>
        <p:sp>
          <p:nvSpPr>
            <p:cNvPr id="7" name="Rounded Rectangle 6"/>
            <p:cNvSpPr/>
            <p:nvPr/>
          </p:nvSpPr>
          <p:spPr>
            <a:xfrm>
              <a:off x="7620000" y="2667000"/>
              <a:ext cx="1143000" cy="304800"/>
            </a:xfrm>
            <a:prstGeom prst="roundRect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5720" rIns="45720" rtlCol="0" anchor="ctr"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en-US" dirty="0" smtClean="0"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06387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 V430-F to Network view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17784" t="8434" r="-28" b="23218"/>
          <a:stretch/>
        </p:blipFill>
        <p:spPr>
          <a:xfrm>
            <a:off x="815413" y="810248"/>
            <a:ext cx="9275150" cy="4791468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785676" y="4572000"/>
            <a:ext cx="6728387" cy="1709737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/>
              <a:t>Find the </a:t>
            </a:r>
            <a:r>
              <a:rPr lang="en-US" sz="2000" dirty="0" smtClean="0"/>
              <a:t>V430-F </a:t>
            </a:r>
            <a:r>
              <a:rPr lang="en-US" sz="2000" dirty="0"/>
              <a:t>in the Hardware catalog: expand Other Field Devices &gt; PROFINET IO &gt; Ident Systems &gt; Omron Microscan Systems, Inc. &gt; </a:t>
            </a:r>
            <a:r>
              <a:rPr lang="en-US" sz="2000" dirty="0" smtClean="0"/>
              <a:t>MicroHAWK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Drag the V430-F beside the PLC in the Network View</a:t>
            </a:r>
          </a:p>
          <a:p>
            <a:pPr marL="457200" indent="-457200">
              <a:buFont typeface="+mj-lt"/>
              <a:buAutoNum type="arabicPeriod" startAt="11"/>
            </a:pPr>
            <a:endParaRPr lang="en-US" sz="2000" dirty="0"/>
          </a:p>
        </p:txBody>
      </p:sp>
      <p:cxnSp>
        <p:nvCxnSpPr>
          <p:cNvPr id="7" name="Straight Arrow Connector 6"/>
          <p:cNvCxnSpPr>
            <a:stCxn id="10" idx="1"/>
          </p:cNvCxnSpPr>
          <p:nvPr/>
        </p:nvCxnSpPr>
        <p:spPr>
          <a:xfrm flipH="1" flipV="1">
            <a:off x="3962400" y="2209800"/>
            <a:ext cx="4449337" cy="3170634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ounded Rectangle 9"/>
          <p:cNvSpPr/>
          <p:nvPr/>
        </p:nvSpPr>
        <p:spPr>
          <a:xfrm>
            <a:off x="8411737" y="5274468"/>
            <a:ext cx="656063" cy="211932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 dirty="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928091"/>
      </p:ext>
    </p:extLst>
  </p:cSld>
  <p:clrMapOvr>
    <a:masterClrMapping/>
  </p:clrMapOvr>
</p:sld>
</file>

<file path=ppt/theme/theme1.xml><?xml version="1.0" encoding="utf-8"?>
<a:theme xmlns:a="http://schemas.openxmlformats.org/drawingml/2006/main" name="_180501 MasterTemplate_2018_Test_d140502">
  <a:themeElements>
    <a:clrScheme name="Omron Palette">
      <a:dk1>
        <a:srgbClr val="000000"/>
      </a:dk1>
      <a:lt1>
        <a:srgbClr val="FFFFFF"/>
      </a:lt1>
      <a:dk2>
        <a:srgbClr val="333333"/>
      </a:dk2>
      <a:lt2>
        <a:srgbClr val="58595B"/>
      </a:lt2>
      <a:accent1>
        <a:srgbClr val="0079C2"/>
      </a:accent1>
      <a:accent2>
        <a:srgbClr val="FF0000"/>
      </a:accent2>
      <a:accent3>
        <a:srgbClr val="33CC33"/>
      </a:accent3>
      <a:accent4>
        <a:srgbClr val="FF6600"/>
      </a:accent4>
      <a:accent5>
        <a:srgbClr val="7030A0"/>
      </a:accent5>
      <a:accent6>
        <a:srgbClr val="FFFF00"/>
      </a:accent6>
      <a:hlink>
        <a:srgbClr val="0079C2"/>
      </a:hlink>
      <a:folHlink>
        <a:srgbClr val="0079C2"/>
      </a:folHlink>
    </a:clrScheme>
    <a:fontScheme name="Omron Fonts">
      <a:majorFont>
        <a:latin typeface="Myriad Pro Light"/>
        <a:ea typeface=""/>
        <a:cs typeface=""/>
      </a:majorFont>
      <a:minorFont>
        <a:latin typeface="Myriad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lIns="45720" rIns="45720" rtlCol="0" anchor="ctr">
        <a:noAutofit/>
      </a:bodyPr>
      <a:lstStyle>
        <a:defPPr algn="ctr">
          <a:spcAft>
            <a:spcPts val="300"/>
          </a:spcAft>
          <a:defRPr dirty="0" smtClean="0">
            <a:latin typeface="Calibri" panose="020F0502020204030204" pitchFamily="34" charset="0"/>
          </a:defRPr>
        </a:defPPr>
      </a:lstStyle>
      <a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a:style>
    </a:spDef>
    <a:txDef>
      <a:spPr>
        <a:noFill/>
      </a:spPr>
      <a:bodyPr wrap="square" lIns="45720" rIns="45720" rtlCol="0" anchor="ctr" anchorCtr="0">
        <a:spAutoFit/>
      </a:bodyPr>
      <a:lstStyle>
        <a:defPPr algn="ctr">
          <a:spcAft>
            <a:spcPts val="300"/>
          </a:spcAft>
          <a:defRPr dirty="0" err="1" smtClean="0">
            <a:solidFill>
              <a:srgbClr val="4D4D4D"/>
            </a:solidFill>
            <a:latin typeface="Calibri" panose="020F0502020204030204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3FAAC7E1DDDC44EB35F0D35803E3593" ma:contentTypeVersion="15" ma:contentTypeDescription="Create a new document." ma:contentTypeScope="" ma:versionID="3835c1144d3e084954adcbc0e1e7e1bf">
  <xsd:schema xmlns:xsd="http://www.w3.org/2001/XMLSchema" xmlns:xs="http://www.w3.org/2001/XMLSchema" xmlns:p="http://schemas.microsoft.com/office/2006/metadata/properties" xmlns:ns2="81556289-a7dc-478b-be12-0cbbf32e4d60" xmlns:ns3="0e658eff-a04c-4908-828b-af239f3ed218" targetNamespace="http://schemas.microsoft.com/office/2006/metadata/properties" ma:root="true" ma:fieldsID="2263b9510fc5be26ca3a8ecf4fe38b38" ns2:_="" ns3:_="">
    <xsd:import namespace="81556289-a7dc-478b-be12-0cbbf32e4d60"/>
    <xsd:import namespace="0e658eff-a04c-4908-828b-af239f3ed21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556289-a7dc-478b-be12-0cbbf32e4d6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62c6d836-dd8d-446e-8d93-4fa6ea0242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658eff-a04c-4908-828b-af239f3ed218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7554387b-672b-404c-8acb-ead1773d1d32}" ma:internalName="TaxCatchAll" ma:showField="CatchAllData" ma:web="0e658eff-a04c-4908-828b-af239f3ed21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1556289-a7dc-478b-be12-0cbbf32e4d60">
      <Terms xmlns="http://schemas.microsoft.com/office/infopath/2007/PartnerControls"/>
    </lcf76f155ced4ddcb4097134ff3c332f>
    <TaxCatchAll xmlns="0e658eff-a04c-4908-828b-af239f3ed218" xsi:nil="true"/>
  </documentManagement>
</p:properties>
</file>

<file path=customXml/itemProps1.xml><?xml version="1.0" encoding="utf-8"?>
<ds:datastoreItem xmlns:ds="http://schemas.openxmlformats.org/officeDocument/2006/customXml" ds:itemID="{A43554CA-3983-40E8-9CAA-0B9DEC5FCBEF}"/>
</file>

<file path=customXml/itemProps2.xml><?xml version="1.0" encoding="utf-8"?>
<ds:datastoreItem xmlns:ds="http://schemas.openxmlformats.org/officeDocument/2006/customXml" ds:itemID="{114578FC-F091-4392-AF82-37B662130518}"/>
</file>

<file path=customXml/itemProps3.xml><?xml version="1.0" encoding="utf-8"?>
<ds:datastoreItem xmlns:ds="http://schemas.openxmlformats.org/officeDocument/2006/customXml" ds:itemID="{872B2F46-EDC3-462A-817A-13EF40EC91FF}"/>
</file>

<file path=docProps/app.xml><?xml version="1.0" encoding="utf-8"?>
<Properties xmlns="http://schemas.openxmlformats.org/officeDocument/2006/extended-properties" xmlns:vt="http://schemas.openxmlformats.org/officeDocument/2006/docPropsVTypes">
  <Template>_180501 MasterTemplate_2018_Test_d140502</Template>
  <TotalTime>7647</TotalTime>
  <Words>1132</Words>
  <Application>Microsoft Office PowerPoint</Application>
  <PresentationFormat>Widescreen</PresentationFormat>
  <Paragraphs>196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Arial</vt:lpstr>
      <vt:lpstr>Calibri</vt:lpstr>
      <vt:lpstr>Myriad Pro</vt:lpstr>
      <vt:lpstr>Myriad Pro Light</vt:lpstr>
      <vt:lpstr>_180501 MasterTemplate_2018_Test_d140502</vt:lpstr>
      <vt:lpstr>PowerPoint Presentation</vt:lpstr>
      <vt:lpstr>V430-F Byte Swap Function Requirements</vt:lpstr>
      <vt:lpstr>V430-F Byte Swap Function files</vt:lpstr>
      <vt:lpstr>Functionality Provided</vt:lpstr>
      <vt:lpstr>V430-F Byte Swap Function Parameters</vt:lpstr>
      <vt:lpstr>Enable PROFINET on V430-F</vt:lpstr>
      <vt:lpstr>V430-F GSDML File installation</vt:lpstr>
      <vt:lpstr>Open Devices &amp; networks</vt:lpstr>
      <vt:lpstr>Add V430-F to Network view</vt:lpstr>
      <vt:lpstr>Connect V430-F to PROFINET interface</vt:lpstr>
      <vt:lpstr>Select V430-F Modules to Use</vt:lpstr>
      <vt:lpstr>Configure V430-F Ethernet address and PROFINET name</vt:lpstr>
      <vt:lpstr>Configure V430-F Ethernet address and PROFINET name</vt:lpstr>
      <vt:lpstr>Some PLCs – Increase Process Image Size</vt:lpstr>
      <vt:lpstr>V430-F PROFINET Memory Locations</vt:lpstr>
      <vt:lpstr>Add External Source File</vt:lpstr>
      <vt:lpstr>Generate blocks from Source</vt:lpstr>
      <vt:lpstr>Items added to Project tree</vt:lpstr>
      <vt:lpstr>Create Tags to V430 Input / Output Locations</vt:lpstr>
      <vt:lpstr>Create Data Block to Store Program Data</vt:lpstr>
      <vt:lpstr>Add New Variables in V430_Data</vt:lpstr>
      <vt:lpstr>Add V430 ByteSwap Function to Main</vt:lpstr>
      <vt:lpstr>Assign Tags to V430_ByteSwap_Input Function</vt:lpstr>
      <vt:lpstr>Download to PLC</vt:lpstr>
      <vt:lpstr>Go Online and Run</vt:lpstr>
      <vt:lpstr>Add Watch Table to test V430-F PROFINET Communications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Mike Chen</dc:creator>
  <cp:lastModifiedBy>Mike Dietzel / OCR</cp:lastModifiedBy>
  <cp:revision>226</cp:revision>
  <dcterms:created xsi:type="dcterms:W3CDTF">2018-07-17T20:21:04Z</dcterms:created>
  <dcterms:modified xsi:type="dcterms:W3CDTF">2023-01-20T03:31:40Z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0x01010063FAAC7E1DDDC44EB35F0D35803E3593</vt:lpwstr>
  </property>
</Properties>
</file>