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sldIdLst>
    <p:sldId id="544" r:id="rId5"/>
    <p:sldId id="568" r:id="rId6"/>
    <p:sldId id="569" r:id="rId7"/>
    <p:sldId id="550" r:id="rId8"/>
    <p:sldId id="551" r:id="rId9"/>
    <p:sldId id="564" r:id="rId10"/>
    <p:sldId id="565" r:id="rId11"/>
    <p:sldId id="552" r:id="rId12"/>
    <p:sldId id="553" r:id="rId13"/>
    <p:sldId id="570" r:id="rId14"/>
    <p:sldId id="562" r:id="rId15"/>
    <p:sldId id="563" r:id="rId16"/>
    <p:sldId id="566" r:id="rId17"/>
    <p:sldId id="554" r:id="rId18"/>
    <p:sldId id="506" r:id="rId19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BC"/>
    <a:srgbClr val="004875"/>
    <a:srgbClr val="FFFFCC"/>
    <a:srgbClr val="BCBEC0"/>
    <a:srgbClr val="59595B"/>
    <a:srgbClr val="0070C0"/>
    <a:srgbClr val="0673BA"/>
    <a:srgbClr val="0158B7"/>
    <a:srgbClr val="936DAF"/>
    <a:srgbClr val="8258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658B2B-45F6-4B9B-9E35-9F6ED0DC2933}" v="18" dt="2023-10-10T18:40:17.488"/>
    <p1510:client id="{55191D6A-3981-485F-A00C-C7C81427D745}" v="23" dt="2023-09-27T19:10:58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79" autoAdjust="0"/>
  </p:normalViewPr>
  <p:slideViewPr>
    <p:cSldViewPr snapToGrid="0">
      <p:cViewPr varScale="1">
        <p:scale>
          <a:sx n="88" d="100"/>
          <a:sy n="88" d="100"/>
        </p:scale>
        <p:origin x="46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d Ward / OEI" userId="S::brad.ward@omron.com::d44d1b94-1037-4a1e-8032-f5bea566c22e" providerId="AD" clId="Web-{08658B2B-45F6-4B9B-9E35-9F6ED0DC2933}"/>
    <pc:docChg chg="modSld">
      <pc:chgData name="Brad Ward / OEI" userId="S::brad.ward@omron.com::d44d1b94-1037-4a1e-8032-f5bea566c22e" providerId="AD" clId="Web-{08658B2B-45F6-4B9B-9E35-9F6ED0DC2933}" dt="2023-10-10T18:40:17.222" v="16" actId="14100"/>
      <pc:docMkLst>
        <pc:docMk/>
      </pc:docMkLst>
      <pc:sldChg chg="modSp">
        <pc:chgData name="Brad Ward / OEI" userId="S::brad.ward@omron.com::d44d1b94-1037-4a1e-8032-f5bea566c22e" providerId="AD" clId="Web-{08658B2B-45F6-4B9B-9E35-9F6ED0DC2933}" dt="2023-10-10T18:40:17.222" v="16" actId="14100"/>
        <pc:sldMkLst>
          <pc:docMk/>
          <pc:sldMk cId="4173667641" sldId="544"/>
        </pc:sldMkLst>
        <pc:spChg chg="mod">
          <ac:chgData name="Brad Ward / OEI" userId="S::brad.ward@omron.com::d44d1b94-1037-4a1e-8032-f5bea566c22e" providerId="AD" clId="Web-{08658B2B-45F6-4B9B-9E35-9F6ED0DC2933}" dt="2023-10-10T18:40:17.222" v="16" actId="14100"/>
          <ac:spMkLst>
            <pc:docMk/>
            <pc:sldMk cId="4173667641" sldId="544"/>
            <ac:spMk id="2" creationId="{1FD447F2-86C6-4845-B156-282E2F909206}"/>
          </ac:spMkLst>
        </pc:spChg>
      </pc:sldChg>
    </pc:docChg>
  </pc:docChgLst>
  <pc:docChgLst>
    <pc:chgData name="Vijayendra Hadagali / OEI" userId="bfc20a98-7293-444e-ac7c-91acab1b13f0" providerId="ADAL" clId="{55191D6A-3981-485F-A00C-C7C81427D745}"/>
    <pc:docChg chg="undo custSel addSld delSld modSld">
      <pc:chgData name="Vijayendra Hadagali / OEI" userId="bfc20a98-7293-444e-ac7c-91acab1b13f0" providerId="ADAL" clId="{55191D6A-3981-485F-A00C-C7C81427D745}" dt="2023-10-04T17:33:03.407" v="4282" actId="6549"/>
      <pc:docMkLst>
        <pc:docMk/>
      </pc:docMkLst>
      <pc:sldChg chg="modSp mod">
        <pc:chgData name="Vijayendra Hadagali / OEI" userId="bfc20a98-7293-444e-ac7c-91acab1b13f0" providerId="ADAL" clId="{55191D6A-3981-485F-A00C-C7C81427D745}" dt="2023-09-19T14:27:46.523" v="2793" actId="20577"/>
        <pc:sldMkLst>
          <pc:docMk/>
          <pc:sldMk cId="3424456795" sldId="506"/>
        </pc:sldMkLst>
        <pc:spChg chg="mod">
          <ac:chgData name="Vijayendra Hadagali / OEI" userId="bfc20a98-7293-444e-ac7c-91acab1b13f0" providerId="ADAL" clId="{55191D6A-3981-485F-A00C-C7C81427D745}" dt="2023-09-19T14:27:46.523" v="2793" actId="20577"/>
          <ac:spMkLst>
            <pc:docMk/>
            <pc:sldMk cId="3424456795" sldId="506"/>
            <ac:spMk id="15" creationId="{6A2984D3-A01D-2F40-96D9-0D7C64883BF8}"/>
          </ac:spMkLst>
        </pc:spChg>
      </pc:sldChg>
      <pc:sldChg chg="del">
        <pc:chgData name="Vijayendra Hadagali / OEI" userId="bfc20a98-7293-444e-ac7c-91acab1b13f0" providerId="ADAL" clId="{55191D6A-3981-485F-A00C-C7C81427D745}" dt="2023-09-27T19:27:09.761" v="3970" actId="47"/>
        <pc:sldMkLst>
          <pc:docMk/>
          <pc:sldMk cId="111865034" sldId="520"/>
        </pc:sldMkLst>
      </pc:sldChg>
      <pc:sldChg chg="modSp mod">
        <pc:chgData name="Vijayendra Hadagali / OEI" userId="bfc20a98-7293-444e-ac7c-91acab1b13f0" providerId="ADAL" clId="{55191D6A-3981-485F-A00C-C7C81427D745}" dt="2023-09-29T12:54:58.995" v="3985" actId="20577"/>
        <pc:sldMkLst>
          <pc:docMk/>
          <pc:sldMk cId="4173667641" sldId="544"/>
        </pc:sldMkLst>
        <pc:spChg chg="mod">
          <ac:chgData name="Vijayendra Hadagali / OEI" userId="bfc20a98-7293-444e-ac7c-91acab1b13f0" providerId="ADAL" clId="{55191D6A-3981-485F-A00C-C7C81427D745}" dt="2023-09-14T13:30:25.465" v="75" actId="20577"/>
          <ac:spMkLst>
            <pc:docMk/>
            <pc:sldMk cId="4173667641" sldId="544"/>
            <ac:spMk id="2" creationId="{1FD447F2-86C6-4845-B156-282E2F909206}"/>
          </ac:spMkLst>
        </pc:spChg>
        <pc:spChg chg="mod">
          <ac:chgData name="Vijayendra Hadagali / OEI" userId="bfc20a98-7293-444e-ac7c-91acab1b13f0" providerId="ADAL" clId="{55191D6A-3981-485F-A00C-C7C81427D745}" dt="2023-09-29T12:54:58.995" v="3985" actId="20577"/>
          <ac:spMkLst>
            <pc:docMk/>
            <pc:sldMk cId="4173667641" sldId="544"/>
            <ac:spMk id="3" creationId="{7FCE0FD5-EB2F-DF4D-82FD-558525492579}"/>
          </ac:spMkLst>
        </pc:spChg>
      </pc:sldChg>
      <pc:sldChg chg="addSp delSp modSp mod">
        <pc:chgData name="Vijayendra Hadagali / OEI" userId="bfc20a98-7293-444e-ac7c-91acab1b13f0" providerId="ADAL" clId="{55191D6A-3981-485F-A00C-C7C81427D745}" dt="2023-10-04T17:33:03.407" v="4282" actId="6549"/>
        <pc:sldMkLst>
          <pc:docMk/>
          <pc:sldMk cId="2380620507" sldId="546"/>
        </pc:sldMkLst>
        <pc:spChg chg="mod">
          <ac:chgData name="Vijayendra Hadagali / OEI" userId="bfc20a98-7293-444e-ac7c-91acab1b13f0" providerId="ADAL" clId="{55191D6A-3981-485F-A00C-C7C81427D745}" dt="2023-09-19T14:59:39.888" v="3487" actId="20577"/>
          <ac:spMkLst>
            <pc:docMk/>
            <pc:sldMk cId="2380620507" sldId="546"/>
            <ac:spMk id="3" creationId="{41ABE4D2-1820-B047-8DE4-00B53BBB6BD1}"/>
          </ac:spMkLst>
        </pc:spChg>
        <pc:spChg chg="mod">
          <ac:chgData name="Vijayendra Hadagali / OEI" userId="bfc20a98-7293-444e-ac7c-91acab1b13f0" providerId="ADAL" clId="{55191D6A-3981-485F-A00C-C7C81427D745}" dt="2023-10-04T17:33:03.407" v="4282" actId="6549"/>
          <ac:spMkLst>
            <pc:docMk/>
            <pc:sldMk cId="2380620507" sldId="546"/>
            <ac:spMk id="11" creationId="{00000000-0000-0000-0000-000000000000}"/>
          </ac:spMkLst>
        </pc:spChg>
        <pc:grpChg chg="del">
          <ac:chgData name="Vijayendra Hadagali / OEI" userId="bfc20a98-7293-444e-ac7c-91acab1b13f0" providerId="ADAL" clId="{55191D6A-3981-485F-A00C-C7C81427D745}" dt="2023-09-18T20:14:50.817" v="2118" actId="478"/>
          <ac:grpSpMkLst>
            <pc:docMk/>
            <pc:sldMk cId="2380620507" sldId="546"/>
            <ac:grpSpMk id="6" creationId="{00000000-0000-0000-0000-000000000000}"/>
          </ac:grpSpMkLst>
        </pc:grpChg>
        <pc:picChg chg="add mod">
          <ac:chgData name="Vijayendra Hadagali / OEI" userId="bfc20a98-7293-444e-ac7c-91acab1b13f0" providerId="ADAL" clId="{55191D6A-3981-485F-A00C-C7C81427D745}" dt="2023-09-19T15:01:22.967" v="3515" actId="14100"/>
          <ac:picMkLst>
            <pc:docMk/>
            <pc:sldMk cId="2380620507" sldId="546"/>
            <ac:picMk id="1026" creationId="{9EF555C6-13F2-901B-E65B-F09874C9209B}"/>
          </ac:picMkLst>
        </pc:picChg>
      </pc:sldChg>
      <pc:sldChg chg="delSp modSp mod">
        <pc:chgData name="Vijayendra Hadagali / OEI" userId="bfc20a98-7293-444e-ac7c-91acab1b13f0" providerId="ADAL" clId="{55191D6A-3981-485F-A00C-C7C81427D745}" dt="2023-09-19T15:01:53.925" v="3530" actId="6549"/>
        <pc:sldMkLst>
          <pc:docMk/>
          <pc:sldMk cId="2932331479" sldId="547"/>
        </pc:sldMkLst>
        <pc:spChg chg="mod">
          <ac:chgData name="Vijayendra Hadagali / OEI" userId="bfc20a98-7293-444e-ac7c-91acab1b13f0" providerId="ADAL" clId="{55191D6A-3981-485F-A00C-C7C81427D745}" dt="2023-09-19T15:01:53.925" v="3530" actId="6549"/>
          <ac:spMkLst>
            <pc:docMk/>
            <pc:sldMk cId="2932331479" sldId="547"/>
            <ac:spMk id="11" creationId="{00000000-0000-0000-0000-000000000000}"/>
          </ac:spMkLst>
        </pc:spChg>
        <pc:grpChg chg="del">
          <ac:chgData name="Vijayendra Hadagali / OEI" userId="bfc20a98-7293-444e-ac7c-91acab1b13f0" providerId="ADAL" clId="{55191D6A-3981-485F-A00C-C7C81427D745}" dt="2023-09-14T13:36:23.656" v="117" actId="478"/>
          <ac:grpSpMkLst>
            <pc:docMk/>
            <pc:sldMk cId="2932331479" sldId="547"/>
            <ac:grpSpMk id="9" creationId="{00000000-0000-0000-0000-000000000000}"/>
          </ac:grpSpMkLst>
        </pc:grpChg>
      </pc:sldChg>
      <pc:sldChg chg="delSp modSp mod">
        <pc:chgData name="Vijayendra Hadagali / OEI" userId="bfc20a98-7293-444e-ac7c-91acab1b13f0" providerId="ADAL" clId="{55191D6A-3981-485F-A00C-C7C81427D745}" dt="2023-10-04T17:29:10.073" v="4021" actId="6549"/>
        <pc:sldMkLst>
          <pc:docMk/>
          <pc:sldMk cId="89822493" sldId="548"/>
        </pc:sldMkLst>
        <pc:spChg chg="mod">
          <ac:chgData name="Vijayendra Hadagali / OEI" userId="bfc20a98-7293-444e-ac7c-91acab1b13f0" providerId="ADAL" clId="{55191D6A-3981-485F-A00C-C7C81427D745}" dt="2023-09-17T15:25:23.415" v="1512" actId="14100"/>
          <ac:spMkLst>
            <pc:docMk/>
            <pc:sldMk cId="89822493" sldId="548"/>
            <ac:spMk id="3" creationId="{00000000-0000-0000-0000-000000000000}"/>
          </ac:spMkLst>
        </pc:spChg>
        <pc:spChg chg="mod">
          <ac:chgData name="Vijayendra Hadagali / OEI" userId="bfc20a98-7293-444e-ac7c-91acab1b13f0" providerId="ADAL" clId="{55191D6A-3981-485F-A00C-C7C81427D745}" dt="2023-09-17T15:24:50.313" v="1506" actId="1076"/>
          <ac:spMkLst>
            <pc:docMk/>
            <pc:sldMk cId="89822493" sldId="548"/>
            <ac:spMk id="4" creationId="{00000000-0000-0000-0000-000000000000}"/>
          </ac:spMkLst>
        </pc:spChg>
        <pc:spChg chg="mod">
          <ac:chgData name="Vijayendra Hadagali / OEI" userId="bfc20a98-7293-444e-ac7c-91acab1b13f0" providerId="ADAL" clId="{55191D6A-3981-485F-A00C-C7C81427D745}" dt="2023-09-17T15:25:14.485" v="1510" actId="1076"/>
          <ac:spMkLst>
            <pc:docMk/>
            <pc:sldMk cId="89822493" sldId="548"/>
            <ac:spMk id="6" creationId="{00000000-0000-0000-0000-000000000000}"/>
          </ac:spMkLst>
        </pc:spChg>
        <pc:spChg chg="mod">
          <ac:chgData name="Vijayendra Hadagali / OEI" userId="bfc20a98-7293-444e-ac7c-91acab1b13f0" providerId="ADAL" clId="{55191D6A-3981-485F-A00C-C7C81427D745}" dt="2023-09-17T15:28:15.716" v="1700" actId="1076"/>
          <ac:spMkLst>
            <pc:docMk/>
            <pc:sldMk cId="89822493" sldId="548"/>
            <ac:spMk id="7" creationId="{00000000-0000-0000-0000-000000000000}"/>
          </ac:spMkLst>
        </pc:spChg>
        <pc:spChg chg="mod">
          <ac:chgData name="Vijayendra Hadagali / OEI" userId="bfc20a98-7293-444e-ac7c-91acab1b13f0" providerId="ADAL" clId="{55191D6A-3981-485F-A00C-C7C81427D745}" dt="2023-10-04T17:29:10.073" v="4021" actId="6549"/>
          <ac:spMkLst>
            <pc:docMk/>
            <pc:sldMk cId="89822493" sldId="548"/>
            <ac:spMk id="8" creationId="{00000000-0000-0000-0000-000000000000}"/>
          </ac:spMkLst>
        </pc:spChg>
        <pc:grpChg chg="del">
          <ac:chgData name="Vijayendra Hadagali / OEI" userId="bfc20a98-7293-444e-ac7c-91acab1b13f0" providerId="ADAL" clId="{55191D6A-3981-485F-A00C-C7C81427D745}" dt="2023-09-14T13:44:55.669" v="135" actId="478"/>
          <ac:grpSpMkLst>
            <pc:docMk/>
            <pc:sldMk cId="89822493" sldId="548"/>
            <ac:grpSpMk id="14" creationId="{00000000-0000-0000-0000-000000000000}"/>
          </ac:grpSpMkLst>
        </pc:grpChg>
      </pc:sldChg>
      <pc:sldChg chg="addSp delSp modSp mod">
        <pc:chgData name="Vijayendra Hadagali / OEI" userId="bfc20a98-7293-444e-ac7c-91acab1b13f0" providerId="ADAL" clId="{55191D6A-3981-485F-A00C-C7C81427D745}" dt="2023-10-04T17:30:23.054" v="4034" actId="6549"/>
        <pc:sldMkLst>
          <pc:docMk/>
          <pc:sldMk cId="3559386642" sldId="550"/>
        </pc:sldMkLst>
        <pc:spChg chg="mod">
          <ac:chgData name="Vijayendra Hadagali / OEI" userId="bfc20a98-7293-444e-ac7c-91acab1b13f0" providerId="ADAL" clId="{55191D6A-3981-485F-A00C-C7C81427D745}" dt="2023-09-17T16:12:10.844" v="2081" actId="14100"/>
          <ac:spMkLst>
            <pc:docMk/>
            <pc:sldMk cId="3559386642" sldId="550"/>
            <ac:spMk id="16" creationId="{00000000-0000-0000-0000-000000000000}"/>
          </ac:spMkLst>
        </pc:spChg>
        <pc:spChg chg="mod">
          <ac:chgData name="Vijayendra Hadagali / OEI" userId="bfc20a98-7293-444e-ac7c-91acab1b13f0" providerId="ADAL" clId="{55191D6A-3981-485F-A00C-C7C81427D745}" dt="2023-09-17T16:12:36.270" v="2117" actId="20577"/>
          <ac:spMkLst>
            <pc:docMk/>
            <pc:sldMk cId="3559386642" sldId="550"/>
            <ac:spMk id="26" creationId="{00000000-0000-0000-0000-000000000000}"/>
          </ac:spMkLst>
        </pc:spChg>
        <pc:spChg chg="mod">
          <ac:chgData name="Vijayendra Hadagali / OEI" userId="bfc20a98-7293-444e-ac7c-91acab1b13f0" providerId="ADAL" clId="{55191D6A-3981-485F-A00C-C7C81427D745}" dt="2023-10-04T17:30:23.054" v="4034" actId="6549"/>
          <ac:spMkLst>
            <pc:docMk/>
            <pc:sldMk cId="3559386642" sldId="550"/>
            <ac:spMk id="31" creationId="{00000000-0000-0000-0000-000000000000}"/>
          </ac:spMkLst>
        </pc:spChg>
        <pc:grpChg chg="del">
          <ac:chgData name="Vijayendra Hadagali / OEI" userId="bfc20a98-7293-444e-ac7c-91acab1b13f0" providerId="ADAL" clId="{55191D6A-3981-485F-A00C-C7C81427D745}" dt="2023-09-17T15:30:23.314" v="1704" actId="478"/>
          <ac:grpSpMkLst>
            <pc:docMk/>
            <pc:sldMk cId="3559386642" sldId="550"/>
            <ac:grpSpMk id="32" creationId="{00000000-0000-0000-0000-000000000000}"/>
          </ac:grpSpMkLst>
        </pc:grpChg>
        <pc:picChg chg="add mod">
          <ac:chgData name="Vijayendra Hadagali / OEI" userId="bfc20a98-7293-444e-ac7c-91acab1b13f0" providerId="ADAL" clId="{55191D6A-3981-485F-A00C-C7C81427D745}" dt="2023-09-17T15:32:14.182" v="1712" actId="1076"/>
          <ac:picMkLst>
            <pc:docMk/>
            <pc:sldMk cId="3559386642" sldId="550"/>
            <ac:picMk id="4" creationId="{14B170F4-08D3-46F1-945B-4519260C37CE}"/>
          </ac:picMkLst>
        </pc:picChg>
      </pc:sldChg>
      <pc:sldChg chg="addSp delSp modSp mod">
        <pc:chgData name="Vijayendra Hadagali / OEI" userId="bfc20a98-7293-444e-ac7c-91acab1b13f0" providerId="ADAL" clId="{55191D6A-3981-485F-A00C-C7C81427D745}" dt="2023-09-14T16:13:56.147" v="941" actId="1076"/>
        <pc:sldMkLst>
          <pc:docMk/>
          <pc:sldMk cId="838451899" sldId="551"/>
        </pc:sldMkLst>
        <pc:spChg chg="mod">
          <ac:chgData name="Vijayendra Hadagali / OEI" userId="bfc20a98-7293-444e-ac7c-91acab1b13f0" providerId="ADAL" clId="{55191D6A-3981-485F-A00C-C7C81427D745}" dt="2023-09-14T16:08:32.581" v="912" actId="6549"/>
          <ac:spMkLst>
            <pc:docMk/>
            <pc:sldMk cId="838451899" sldId="551"/>
            <ac:spMk id="16" creationId="{00000000-0000-0000-0000-000000000000}"/>
          </ac:spMkLst>
        </pc:spChg>
        <pc:spChg chg="mod">
          <ac:chgData name="Vijayendra Hadagali / OEI" userId="bfc20a98-7293-444e-ac7c-91acab1b13f0" providerId="ADAL" clId="{55191D6A-3981-485F-A00C-C7C81427D745}" dt="2023-09-14T16:13:31.244" v="939" actId="1076"/>
          <ac:spMkLst>
            <pc:docMk/>
            <pc:sldMk cId="838451899" sldId="551"/>
            <ac:spMk id="23" creationId="{00000000-0000-0000-0000-000000000000}"/>
          </ac:spMkLst>
        </pc:spChg>
        <pc:grpChg chg="del">
          <ac:chgData name="Vijayendra Hadagali / OEI" userId="bfc20a98-7293-444e-ac7c-91acab1b13f0" providerId="ADAL" clId="{55191D6A-3981-485F-A00C-C7C81427D745}" dt="2023-09-14T13:57:16.949" v="136" actId="478"/>
          <ac:grpSpMkLst>
            <pc:docMk/>
            <pc:sldMk cId="838451899" sldId="551"/>
            <ac:grpSpMk id="24" creationId="{00000000-0000-0000-0000-000000000000}"/>
          </ac:grpSpMkLst>
        </pc:grpChg>
        <pc:picChg chg="add mod">
          <ac:chgData name="Vijayendra Hadagali / OEI" userId="bfc20a98-7293-444e-ac7c-91acab1b13f0" providerId="ADAL" clId="{55191D6A-3981-485F-A00C-C7C81427D745}" dt="2023-09-14T16:13:56.147" v="941" actId="1076"/>
          <ac:picMkLst>
            <pc:docMk/>
            <pc:sldMk cId="838451899" sldId="551"/>
            <ac:picMk id="5" creationId="{D775E088-B46C-371C-0FC2-74306AA34895}"/>
          </ac:picMkLst>
        </pc:picChg>
      </pc:sldChg>
      <pc:sldChg chg="addSp delSp modSp mod">
        <pc:chgData name="Vijayendra Hadagali / OEI" userId="bfc20a98-7293-444e-ac7c-91acab1b13f0" providerId="ADAL" clId="{55191D6A-3981-485F-A00C-C7C81427D745}" dt="2023-09-27T19:13:31.536" v="3731" actId="20577"/>
        <pc:sldMkLst>
          <pc:docMk/>
          <pc:sldMk cId="1318202561" sldId="552"/>
        </pc:sldMkLst>
        <pc:spChg chg="add del mod">
          <ac:chgData name="Vijayendra Hadagali / OEI" userId="bfc20a98-7293-444e-ac7c-91acab1b13f0" providerId="ADAL" clId="{55191D6A-3981-485F-A00C-C7C81427D745}" dt="2023-09-14T14:47:08.114" v="586" actId="478"/>
          <ac:spMkLst>
            <pc:docMk/>
            <pc:sldMk cId="1318202561" sldId="552"/>
            <ac:spMk id="2" creationId="{36FB08C6-AE7D-0BEC-D7DC-792FA8A12047}"/>
          </ac:spMkLst>
        </pc:spChg>
        <pc:spChg chg="add mod">
          <ac:chgData name="Vijayendra Hadagali / OEI" userId="bfc20a98-7293-444e-ac7c-91acab1b13f0" providerId="ADAL" clId="{55191D6A-3981-485F-A00C-C7C81427D745}" dt="2023-09-27T19:13:31.536" v="3731" actId="20577"/>
          <ac:spMkLst>
            <pc:docMk/>
            <pc:sldMk cId="1318202561" sldId="552"/>
            <ac:spMk id="2" creationId="{448AF9BA-F24A-CFC8-8875-52186390BFDA}"/>
          </ac:spMkLst>
        </pc:spChg>
        <pc:spChg chg="mod">
          <ac:chgData name="Vijayendra Hadagali / OEI" userId="bfc20a98-7293-444e-ac7c-91acab1b13f0" providerId="ADAL" clId="{55191D6A-3981-485F-A00C-C7C81427D745}" dt="2023-09-14T16:07:12.053" v="843" actId="20577"/>
          <ac:spMkLst>
            <pc:docMk/>
            <pc:sldMk cId="1318202561" sldId="552"/>
            <ac:spMk id="16" creationId="{00000000-0000-0000-0000-000000000000}"/>
          </ac:spMkLst>
        </pc:spChg>
        <pc:spChg chg="mod">
          <ac:chgData name="Vijayendra Hadagali / OEI" userId="bfc20a98-7293-444e-ac7c-91acab1b13f0" providerId="ADAL" clId="{55191D6A-3981-485F-A00C-C7C81427D745}" dt="2023-09-14T14:56:43.872" v="820" actId="14100"/>
          <ac:spMkLst>
            <pc:docMk/>
            <pc:sldMk cId="1318202561" sldId="552"/>
            <ac:spMk id="26" creationId="{00000000-0000-0000-0000-000000000000}"/>
          </ac:spMkLst>
        </pc:spChg>
        <pc:grpChg chg="del">
          <ac:chgData name="Vijayendra Hadagali / OEI" userId="bfc20a98-7293-444e-ac7c-91acab1b13f0" providerId="ADAL" clId="{55191D6A-3981-485F-A00C-C7C81427D745}" dt="2023-09-14T13:57:27.155" v="137" actId="478"/>
          <ac:grpSpMkLst>
            <pc:docMk/>
            <pc:sldMk cId="1318202561" sldId="552"/>
            <ac:grpSpMk id="19" creationId="{00000000-0000-0000-0000-000000000000}"/>
          </ac:grpSpMkLst>
        </pc:grpChg>
        <pc:picChg chg="add mod">
          <ac:chgData name="Vijayendra Hadagali / OEI" userId="bfc20a98-7293-444e-ac7c-91acab1b13f0" providerId="ADAL" clId="{55191D6A-3981-485F-A00C-C7C81427D745}" dt="2023-09-14T14:53:15.619" v="618" actId="14100"/>
          <ac:picMkLst>
            <pc:docMk/>
            <pc:sldMk cId="1318202561" sldId="552"/>
            <ac:picMk id="5" creationId="{E46AC23E-A822-2AB1-3C74-F379D68C9DCB}"/>
          </ac:picMkLst>
        </pc:picChg>
        <pc:picChg chg="add del mod">
          <ac:chgData name="Vijayendra Hadagali / OEI" userId="bfc20a98-7293-444e-ac7c-91acab1b13f0" providerId="ADAL" clId="{55191D6A-3981-485F-A00C-C7C81427D745}" dt="2023-09-14T14:50:59.540" v="603" actId="478"/>
          <ac:picMkLst>
            <pc:docMk/>
            <pc:sldMk cId="1318202561" sldId="552"/>
            <ac:picMk id="8" creationId="{80715D67-1E4F-68DD-5B11-734C17504DE9}"/>
          </ac:picMkLst>
        </pc:picChg>
        <pc:picChg chg="add del mod">
          <ac:chgData name="Vijayendra Hadagali / OEI" userId="bfc20a98-7293-444e-ac7c-91acab1b13f0" providerId="ADAL" clId="{55191D6A-3981-485F-A00C-C7C81427D745}" dt="2023-09-14T14:51:02.053" v="604" actId="478"/>
          <ac:picMkLst>
            <pc:docMk/>
            <pc:sldMk cId="1318202561" sldId="552"/>
            <ac:picMk id="10" creationId="{EF7FA8ED-1028-145B-DA5D-C1505F1C84C3}"/>
          </ac:picMkLst>
        </pc:picChg>
        <pc:picChg chg="add mod">
          <ac:chgData name="Vijayendra Hadagali / OEI" userId="bfc20a98-7293-444e-ac7c-91acab1b13f0" providerId="ADAL" clId="{55191D6A-3981-485F-A00C-C7C81427D745}" dt="2023-09-14T14:56:10.427" v="815" actId="1076"/>
          <ac:picMkLst>
            <pc:docMk/>
            <pc:sldMk cId="1318202561" sldId="552"/>
            <ac:picMk id="12" creationId="{AD81ED36-3382-99F1-257B-339F99E85A11}"/>
          </ac:picMkLst>
        </pc:picChg>
        <pc:picChg chg="add mod">
          <ac:chgData name="Vijayendra Hadagali / OEI" userId="bfc20a98-7293-444e-ac7c-91acab1b13f0" providerId="ADAL" clId="{55191D6A-3981-485F-A00C-C7C81427D745}" dt="2023-09-27T19:10:41.553" v="3585" actId="1076"/>
          <ac:picMkLst>
            <pc:docMk/>
            <pc:sldMk cId="1318202561" sldId="552"/>
            <ac:picMk id="14" creationId="{45D7AB5C-1219-3C18-CF7E-6ACDC10D04AA}"/>
          </ac:picMkLst>
        </pc:picChg>
      </pc:sldChg>
      <pc:sldChg chg="addSp delSp modSp mod">
        <pc:chgData name="Vijayendra Hadagali / OEI" userId="bfc20a98-7293-444e-ac7c-91acab1b13f0" providerId="ADAL" clId="{55191D6A-3981-485F-A00C-C7C81427D745}" dt="2023-09-14T16:07:26.906" v="856" actId="20577"/>
        <pc:sldMkLst>
          <pc:docMk/>
          <pc:sldMk cId="1181154376" sldId="553"/>
        </pc:sldMkLst>
        <pc:spChg chg="add mod">
          <ac:chgData name="Vijayendra Hadagali / OEI" userId="bfc20a98-7293-444e-ac7c-91acab1b13f0" providerId="ADAL" clId="{55191D6A-3981-485F-A00C-C7C81427D745}" dt="2023-09-14T14:39:09.523" v="569" actId="20577"/>
          <ac:spMkLst>
            <pc:docMk/>
            <pc:sldMk cId="1181154376" sldId="553"/>
            <ac:spMk id="4" creationId="{334C19F8-96C2-C1E9-FBED-3D599ECEC97F}"/>
          </ac:spMkLst>
        </pc:spChg>
        <pc:spChg chg="mod">
          <ac:chgData name="Vijayendra Hadagali / OEI" userId="bfc20a98-7293-444e-ac7c-91acab1b13f0" providerId="ADAL" clId="{55191D6A-3981-485F-A00C-C7C81427D745}" dt="2023-09-14T16:07:26.906" v="856" actId="20577"/>
          <ac:spMkLst>
            <pc:docMk/>
            <pc:sldMk cId="1181154376" sldId="553"/>
            <ac:spMk id="25" creationId="{00000000-0000-0000-0000-000000000000}"/>
          </ac:spMkLst>
        </pc:spChg>
        <pc:spChg chg="mod">
          <ac:chgData name="Vijayendra Hadagali / OEI" userId="bfc20a98-7293-444e-ac7c-91acab1b13f0" providerId="ADAL" clId="{55191D6A-3981-485F-A00C-C7C81427D745}" dt="2023-09-14T14:30:35.218" v="524" actId="1076"/>
          <ac:spMkLst>
            <pc:docMk/>
            <pc:sldMk cId="1181154376" sldId="553"/>
            <ac:spMk id="35" creationId="{00000000-0000-0000-0000-000000000000}"/>
          </ac:spMkLst>
        </pc:spChg>
        <pc:grpChg chg="del">
          <ac:chgData name="Vijayendra Hadagali / OEI" userId="bfc20a98-7293-444e-ac7c-91acab1b13f0" providerId="ADAL" clId="{55191D6A-3981-485F-A00C-C7C81427D745}" dt="2023-09-14T13:57:32.884" v="138" actId="478"/>
          <ac:grpSpMkLst>
            <pc:docMk/>
            <pc:sldMk cId="1181154376" sldId="553"/>
            <ac:grpSpMk id="27" creationId="{00000000-0000-0000-0000-000000000000}"/>
          </ac:grpSpMkLst>
        </pc:grpChg>
        <pc:picChg chg="add mod">
          <ac:chgData name="Vijayendra Hadagali / OEI" userId="bfc20a98-7293-444e-ac7c-91acab1b13f0" providerId="ADAL" clId="{55191D6A-3981-485F-A00C-C7C81427D745}" dt="2023-09-14T14:29:52.481" v="516" actId="1076"/>
          <ac:picMkLst>
            <pc:docMk/>
            <pc:sldMk cId="1181154376" sldId="553"/>
            <ac:picMk id="3" creationId="{41043492-1C9E-ABAC-BE6B-5C163C0E4E5F}"/>
          </ac:picMkLst>
        </pc:picChg>
      </pc:sldChg>
      <pc:sldChg chg="modSp mod">
        <pc:chgData name="Vijayendra Hadagali / OEI" userId="bfc20a98-7293-444e-ac7c-91acab1b13f0" providerId="ADAL" clId="{55191D6A-3981-485F-A00C-C7C81427D745}" dt="2023-09-27T19:15:55.665" v="3853" actId="20577"/>
        <pc:sldMkLst>
          <pc:docMk/>
          <pc:sldMk cId="771077667" sldId="554"/>
        </pc:sldMkLst>
        <pc:graphicFrameChg chg="modGraphic">
          <ac:chgData name="Vijayendra Hadagali / OEI" userId="bfc20a98-7293-444e-ac7c-91acab1b13f0" providerId="ADAL" clId="{55191D6A-3981-485F-A00C-C7C81427D745}" dt="2023-09-27T19:15:55.665" v="3853" actId="20577"/>
          <ac:graphicFrameMkLst>
            <pc:docMk/>
            <pc:sldMk cId="771077667" sldId="554"/>
            <ac:graphicFrameMk id="4" creationId="{00000000-0000-0000-0000-000000000000}"/>
          </ac:graphicFrameMkLst>
        </pc:graphicFrameChg>
        <pc:graphicFrameChg chg="modGraphic">
          <ac:chgData name="Vijayendra Hadagali / OEI" userId="bfc20a98-7293-444e-ac7c-91acab1b13f0" providerId="ADAL" clId="{55191D6A-3981-485F-A00C-C7C81427D745}" dt="2023-09-18T20:43:26.911" v="2631" actId="6549"/>
          <ac:graphicFrameMkLst>
            <pc:docMk/>
            <pc:sldMk cId="771077667" sldId="554"/>
            <ac:graphicFrameMk id="24" creationId="{00000000-0000-0000-0000-000000000000}"/>
          </ac:graphicFrameMkLst>
        </pc:graphicFrameChg>
      </pc:sldChg>
      <pc:sldChg chg="modSp mod">
        <pc:chgData name="Vijayendra Hadagali / OEI" userId="bfc20a98-7293-444e-ac7c-91acab1b13f0" providerId="ADAL" clId="{55191D6A-3981-485F-A00C-C7C81427D745}" dt="2023-09-27T19:18:06.299" v="3969" actId="1076"/>
        <pc:sldMkLst>
          <pc:docMk/>
          <pc:sldMk cId="1627916311" sldId="556"/>
        </pc:sldMkLst>
        <pc:spChg chg="mod">
          <ac:chgData name="Vijayendra Hadagali / OEI" userId="bfc20a98-7293-444e-ac7c-91acab1b13f0" providerId="ADAL" clId="{55191D6A-3981-485F-A00C-C7C81427D745}" dt="2023-09-27T19:18:06.299" v="3969" actId="1076"/>
          <ac:spMkLst>
            <pc:docMk/>
            <pc:sldMk cId="1627916311" sldId="556"/>
            <ac:spMk id="26" creationId="{00000000-0000-0000-0000-000000000000}"/>
          </ac:spMkLst>
        </pc:spChg>
      </pc:sldChg>
      <pc:sldChg chg="modSp mod">
        <pc:chgData name="Vijayendra Hadagali / OEI" userId="bfc20a98-7293-444e-ac7c-91acab1b13f0" providerId="ADAL" clId="{55191D6A-3981-485F-A00C-C7C81427D745}" dt="2023-09-27T19:17:08.037" v="3929" actId="20577"/>
        <pc:sldMkLst>
          <pc:docMk/>
          <pc:sldMk cId="3177159122" sldId="560"/>
        </pc:sldMkLst>
        <pc:spChg chg="mod">
          <ac:chgData name="Vijayendra Hadagali / OEI" userId="bfc20a98-7293-444e-ac7c-91acab1b13f0" providerId="ADAL" clId="{55191D6A-3981-485F-A00C-C7C81427D745}" dt="2023-09-27T19:17:08.037" v="3929" actId="20577"/>
          <ac:spMkLst>
            <pc:docMk/>
            <pc:sldMk cId="3177159122" sldId="560"/>
            <ac:spMk id="73" creationId="{00000000-0000-0000-0000-000000000000}"/>
          </ac:spMkLst>
        </pc:spChg>
      </pc:sldChg>
      <pc:sldChg chg="addSp delSp modSp mod">
        <pc:chgData name="Vijayendra Hadagali / OEI" userId="bfc20a98-7293-444e-ac7c-91acab1b13f0" providerId="ADAL" clId="{55191D6A-3981-485F-A00C-C7C81427D745}" dt="2023-09-19T14:52:17.021" v="3405" actId="113"/>
        <pc:sldMkLst>
          <pc:docMk/>
          <pc:sldMk cId="3323569786" sldId="561"/>
        </pc:sldMkLst>
        <pc:spChg chg="mod">
          <ac:chgData name="Vijayendra Hadagali / OEI" userId="bfc20a98-7293-444e-ac7c-91acab1b13f0" providerId="ADAL" clId="{55191D6A-3981-485F-A00C-C7C81427D745}" dt="2023-09-19T14:52:10.510" v="3404" actId="113"/>
          <ac:spMkLst>
            <pc:docMk/>
            <pc:sldMk cId="3323569786" sldId="561"/>
            <ac:spMk id="38" creationId="{00000000-0000-0000-0000-000000000000}"/>
          </ac:spMkLst>
        </pc:spChg>
        <pc:spChg chg="mod">
          <ac:chgData name="Vijayendra Hadagali / OEI" userId="bfc20a98-7293-444e-ac7c-91acab1b13f0" providerId="ADAL" clId="{55191D6A-3981-485F-A00C-C7C81427D745}" dt="2023-09-19T14:52:17.021" v="3405" actId="113"/>
          <ac:spMkLst>
            <pc:docMk/>
            <pc:sldMk cId="3323569786" sldId="561"/>
            <ac:spMk id="40" creationId="{00000000-0000-0000-0000-000000000000}"/>
          </ac:spMkLst>
        </pc:spChg>
        <pc:grpChg chg="del">
          <ac:chgData name="Vijayendra Hadagali / OEI" userId="bfc20a98-7293-444e-ac7c-91acab1b13f0" providerId="ADAL" clId="{55191D6A-3981-485F-A00C-C7C81427D745}" dt="2023-09-19T14:33:36.034" v="2796" actId="478"/>
          <ac:grpSpMkLst>
            <pc:docMk/>
            <pc:sldMk cId="3323569786" sldId="561"/>
            <ac:grpSpMk id="42" creationId="{00000000-0000-0000-0000-000000000000}"/>
          </ac:grpSpMkLst>
        </pc:grpChg>
        <pc:graphicFrameChg chg="add del mod">
          <ac:chgData name="Vijayendra Hadagali / OEI" userId="bfc20a98-7293-444e-ac7c-91acab1b13f0" providerId="ADAL" clId="{55191D6A-3981-485F-A00C-C7C81427D745}" dt="2023-09-19T14:41:31.020" v="2869" actId="478"/>
          <ac:graphicFrameMkLst>
            <pc:docMk/>
            <pc:sldMk cId="3323569786" sldId="561"/>
            <ac:graphicFrameMk id="2" creationId="{C6E35EA4-1BA4-BB91-0376-E5B719BFF244}"/>
          </ac:graphicFrameMkLst>
        </pc:graphicFrameChg>
        <pc:graphicFrameChg chg="add mod">
          <ac:chgData name="Vijayendra Hadagali / OEI" userId="bfc20a98-7293-444e-ac7c-91acab1b13f0" providerId="ADAL" clId="{55191D6A-3981-485F-A00C-C7C81427D745}" dt="2023-09-19T14:42:49.836" v="2914" actId="14100"/>
          <ac:graphicFrameMkLst>
            <pc:docMk/>
            <pc:sldMk cId="3323569786" sldId="561"/>
            <ac:graphicFrameMk id="3" creationId="{1BB642BA-4FAF-E263-2154-7C5F50A54A87}"/>
          </ac:graphicFrameMkLst>
        </pc:graphicFrameChg>
      </pc:sldChg>
      <pc:sldChg chg="addSp delSp modSp add mod">
        <pc:chgData name="Vijayendra Hadagali / OEI" userId="bfc20a98-7293-444e-ac7c-91acab1b13f0" providerId="ADAL" clId="{55191D6A-3981-485F-A00C-C7C81427D745}" dt="2023-09-14T16:07:37.650" v="867" actId="20577"/>
        <pc:sldMkLst>
          <pc:docMk/>
          <pc:sldMk cId="2831107824" sldId="562"/>
        </pc:sldMkLst>
        <pc:spChg chg="add del mod">
          <ac:chgData name="Vijayendra Hadagali / OEI" userId="bfc20a98-7293-444e-ac7c-91acab1b13f0" providerId="ADAL" clId="{55191D6A-3981-485F-A00C-C7C81427D745}" dt="2023-09-14T14:39:22.981" v="570" actId="21"/>
          <ac:spMkLst>
            <pc:docMk/>
            <pc:sldMk cId="2831107824" sldId="562"/>
            <ac:spMk id="2" creationId="{C6618ABC-FE12-9A0E-9EBB-EA15DE4CCFE9}"/>
          </ac:spMkLst>
        </pc:spChg>
        <pc:spChg chg="del">
          <ac:chgData name="Vijayendra Hadagali / OEI" userId="bfc20a98-7293-444e-ac7c-91acab1b13f0" providerId="ADAL" clId="{55191D6A-3981-485F-A00C-C7C81427D745}" dt="2023-09-14T14:32:37.072" v="531" actId="21"/>
          <ac:spMkLst>
            <pc:docMk/>
            <pc:sldMk cId="2831107824" sldId="562"/>
            <ac:spMk id="4" creationId="{334C19F8-96C2-C1E9-FBED-3D599ECEC97F}"/>
          </ac:spMkLst>
        </pc:spChg>
        <pc:spChg chg="mod">
          <ac:chgData name="Vijayendra Hadagali / OEI" userId="bfc20a98-7293-444e-ac7c-91acab1b13f0" providerId="ADAL" clId="{55191D6A-3981-485F-A00C-C7C81427D745}" dt="2023-09-14T16:07:37.650" v="867" actId="20577"/>
          <ac:spMkLst>
            <pc:docMk/>
            <pc:sldMk cId="2831107824" sldId="562"/>
            <ac:spMk id="25" creationId="{00000000-0000-0000-0000-000000000000}"/>
          </ac:spMkLst>
        </pc:spChg>
        <pc:spChg chg="mod">
          <ac:chgData name="Vijayendra Hadagali / OEI" userId="bfc20a98-7293-444e-ac7c-91acab1b13f0" providerId="ADAL" clId="{55191D6A-3981-485F-A00C-C7C81427D745}" dt="2023-09-14T14:40:43.693" v="581" actId="1076"/>
          <ac:spMkLst>
            <pc:docMk/>
            <pc:sldMk cId="2831107824" sldId="562"/>
            <ac:spMk id="35" creationId="{00000000-0000-0000-0000-000000000000}"/>
          </ac:spMkLst>
        </pc:spChg>
        <pc:picChg chg="del">
          <ac:chgData name="Vijayendra Hadagali / OEI" userId="bfc20a98-7293-444e-ac7c-91acab1b13f0" providerId="ADAL" clId="{55191D6A-3981-485F-A00C-C7C81427D745}" dt="2023-09-14T14:31:46.948" v="527" actId="478"/>
          <ac:picMkLst>
            <pc:docMk/>
            <pc:sldMk cId="2831107824" sldId="562"/>
            <ac:picMk id="3" creationId="{41043492-1C9E-ABAC-BE6B-5C163C0E4E5F}"/>
          </ac:picMkLst>
        </pc:picChg>
      </pc:sldChg>
      <pc:sldChg chg="new del">
        <pc:chgData name="Vijayendra Hadagali / OEI" userId="bfc20a98-7293-444e-ac7c-91acab1b13f0" providerId="ADAL" clId="{55191D6A-3981-485F-A00C-C7C81427D745}" dt="2023-09-14T14:31:58.827" v="529" actId="680"/>
        <pc:sldMkLst>
          <pc:docMk/>
          <pc:sldMk cId="3600199876" sldId="563"/>
        </pc:sldMkLst>
      </pc:sldChg>
      <pc:sldChg chg="addSp delSp modSp add mod">
        <pc:chgData name="Vijayendra Hadagali / OEI" userId="bfc20a98-7293-444e-ac7c-91acab1b13f0" providerId="ADAL" clId="{55191D6A-3981-485F-A00C-C7C81427D745}" dt="2023-09-14T16:07:49.766" v="878" actId="20577"/>
        <pc:sldMkLst>
          <pc:docMk/>
          <pc:sldMk cId="4169249966" sldId="563"/>
        </pc:sldMkLst>
        <pc:spChg chg="add del mod">
          <ac:chgData name="Vijayendra Hadagali / OEI" userId="bfc20a98-7293-444e-ac7c-91acab1b13f0" providerId="ADAL" clId="{55191D6A-3981-485F-A00C-C7C81427D745}" dt="2023-09-14T14:39:29.099" v="571" actId="478"/>
          <ac:spMkLst>
            <pc:docMk/>
            <pc:sldMk cId="4169249966" sldId="563"/>
            <ac:spMk id="3" creationId="{2D4CF3B6-0699-539B-E7BA-E84B3131F3AA}"/>
          </ac:spMkLst>
        </pc:spChg>
        <pc:spChg chg="add mod">
          <ac:chgData name="Vijayendra Hadagali / OEI" userId="bfc20a98-7293-444e-ac7c-91acab1b13f0" providerId="ADAL" clId="{55191D6A-3981-485F-A00C-C7C81427D745}" dt="2023-09-14T14:40:10.095" v="580" actId="1076"/>
          <ac:spMkLst>
            <pc:docMk/>
            <pc:sldMk cId="4169249966" sldId="563"/>
            <ac:spMk id="8" creationId="{F823B591-A52E-4DD0-EF0F-FBB37E10A9CD}"/>
          </ac:spMkLst>
        </pc:spChg>
        <pc:spChg chg="mod">
          <ac:chgData name="Vijayendra Hadagali / OEI" userId="bfc20a98-7293-444e-ac7c-91acab1b13f0" providerId="ADAL" clId="{55191D6A-3981-485F-A00C-C7C81427D745}" dt="2023-09-14T16:07:49.766" v="878" actId="20577"/>
          <ac:spMkLst>
            <pc:docMk/>
            <pc:sldMk cId="4169249966" sldId="563"/>
            <ac:spMk id="16" creationId="{00000000-0000-0000-0000-000000000000}"/>
          </ac:spMkLst>
        </pc:spChg>
        <pc:spChg chg="del mod">
          <ac:chgData name="Vijayendra Hadagali / OEI" userId="bfc20a98-7293-444e-ac7c-91acab1b13f0" providerId="ADAL" clId="{55191D6A-3981-485F-A00C-C7C81427D745}" dt="2023-09-14T14:38:17.850" v="559" actId="478"/>
          <ac:spMkLst>
            <pc:docMk/>
            <pc:sldMk cId="4169249966" sldId="563"/>
            <ac:spMk id="23" creationId="{00000000-0000-0000-0000-000000000000}"/>
          </ac:spMkLst>
        </pc:spChg>
        <pc:picChg chg="add mod">
          <ac:chgData name="Vijayendra Hadagali / OEI" userId="bfc20a98-7293-444e-ac7c-91acab1b13f0" providerId="ADAL" clId="{55191D6A-3981-485F-A00C-C7C81427D745}" dt="2023-09-14T14:38:25.126" v="562" actId="1076"/>
          <ac:picMkLst>
            <pc:docMk/>
            <pc:sldMk cId="4169249966" sldId="563"/>
            <ac:picMk id="6" creationId="{8CA8E26B-CCE7-197A-FB29-D349ABAF6680}"/>
          </ac:picMkLst>
        </pc:picChg>
      </pc:sldChg>
      <pc:sldChg chg="addSp delSp modSp add mod">
        <pc:chgData name="Vijayendra Hadagali / OEI" userId="bfc20a98-7293-444e-ac7c-91acab1b13f0" providerId="ADAL" clId="{55191D6A-3981-485F-A00C-C7C81427D745}" dt="2023-09-14T16:19:46.058" v="972" actId="692"/>
        <pc:sldMkLst>
          <pc:docMk/>
          <pc:sldMk cId="1653886617" sldId="564"/>
        </pc:sldMkLst>
        <pc:spChg chg="add mod">
          <ac:chgData name="Vijayendra Hadagali / OEI" userId="bfc20a98-7293-444e-ac7c-91acab1b13f0" providerId="ADAL" clId="{55191D6A-3981-485F-A00C-C7C81427D745}" dt="2023-09-14T16:17:58.865" v="958" actId="1076"/>
          <ac:spMkLst>
            <pc:docMk/>
            <pc:sldMk cId="1653886617" sldId="564"/>
            <ac:spMk id="8" creationId="{E5BF82B9-4F56-A3CB-18FD-77CC168ECEA5}"/>
          </ac:spMkLst>
        </pc:spChg>
        <pc:spChg chg="mod">
          <ac:chgData name="Vijayendra Hadagali / OEI" userId="bfc20a98-7293-444e-ac7c-91acab1b13f0" providerId="ADAL" clId="{55191D6A-3981-485F-A00C-C7C81427D745}" dt="2023-09-14T16:16:17.692" v="948" actId="1076"/>
          <ac:spMkLst>
            <pc:docMk/>
            <pc:sldMk cId="1653886617" sldId="564"/>
            <ac:spMk id="23" creationId="{00000000-0000-0000-0000-000000000000}"/>
          </ac:spMkLst>
        </pc:spChg>
        <pc:picChg chg="del">
          <ac:chgData name="Vijayendra Hadagali / OEI" userId="bfc20a98-7293-444e-ac7c-91acab1b13f0" providerId="ADAL" clId="{55191D6A-3981-485F-A00C-C7C81427D745}" dt="2023-09-14T16:15:16.065" v="943" actId="478"/>
          <ac:picMkLst>
            <pc:docMk/>
            <pc:sldMk cId="1653886617" sldId="564"/>
            <ac:picMk id="5" creationId="{D775E088-B46C-371C-0FC2-74306AA34895}"/>
          </ac:picMkLst>
        </pc:picChg>
        <pc:picChg chg="add mod">
          <ac:chgData name="Vijayendra Hadagali / OEI" userId="bfc20a98-7293-444e-ac7c-91acab1b13f0" providerId="ADAL" clId="{55191D6A-3981-485F-A00C-C7C81427D745}" dt="2023-09-14T16:19:25.815" v="967" actId="14100"/>
          <ac:picMkLst>
            <pc:docMk/>
            <pc:sldMk cId="1653886617" sldId="564"/>
            <ac:picMk id="6" creationId="{3CDD3BF2-3DC8-5DDE-C3FD-1EE40FE35229}"/>
          </ac:picMkLst>
        </pc:picChg>
        <pc:picChg chg="add mod">
          <ac:chgData name="Vijayendra Hadagali / OEI" userId="bfc20a98-7293-444e-ac7c-91acab1b13f0" providerId="ADAL" clId="{55191D6A-3981-485F-A00C-C7C81427D745}" dt="2023-09-14T16:18:36.803" v="962" actId="692"/>
          <ac:picMkLst>
            <pc:docMk/>
            <pc:sldMk cId="1653886617" sldId="564"/>
            <ac:picMk id="10" creationId="{69A95B68-F8BC-F998-0586-C40DD6796F87}"/>
          </ac:picMkLst>
        </pc:picChg>
        <pc:picChg chg="add mod">
          <ac:chgData name="Vijayendra Hadagali / OEI" userId="bfc20a98-7293-444e-ac7c-91acab1b13f0" providerId="ADAL" clId="{55191D6A-3981-485F-A00C-C7C81427D745}" dt="2023-09-14T16:19:46.058" v="972" actId="692"/>
          <ac:picMkLst>
            <pc:docMk/>
            <pc:sldMk cId="1653886617" sldId="564"/>
            <ac:picMk id="12" creationId="{961FFD2F-C083-F62E-C632-55C7729AB3A6}"/>
          </ac:picMkLst>
        </pc:picChg>
      </pc:sldChg>
      <pc:sldChg chg="addSp delSp modSp add mod">
        <pc:chgData name="Vijayendra Hadagali / OEI" userId="bfc20a98-7293-444e-ac7c-91acab1b13f0" providerId="ADAL" clId="{55191D6A-3981-485F-A00C-C7C81427D745}" dt="2023-09-14T16:22:22.689" v="989" actId="1076"/>
        <pc:sldMkLst>
          <pc:docMk/>
          <pc:sldMk cId="3448602539" sldId="565"/>
        </pc:sldMkLst>
        <pc:spChg chg="add mod">
          <ac:chgData name="Vijayendra Hadagali / OEI" userId="bfc20a98-7293-444e-ac7c-91acab1b13f0" providerId="ADAL" clId="{55191D6A-3981-485F-A00C-C7C81427D745}" dt="2023-09-14T16:22:22.689" v="989" actId="1076"/>
          <ac:spMkLst>
            <pc:docMk/>
            <pc:sldMk cId="3448602539" sldId="565"/>
            <ac:spMk id="3" creationId="{5B58B7E5-6FC4-EB91-B296-43D231BAEEE9}"/>
          </ac:spMkLst>
        </pc:spChg>
        <pc:spChg chg="del">
          <ac:chgData name="Vijayendra Hadagali / OEI" userId="bfc20a98-7293-444e-ac7c-91acab1b13f0" providerId="ADAL" clId="{55191D6A-3981-485F-A00C-C7C81427D745}" dt="2023-09-14T16:20:57.036" v="978" actId="478"/>
          <ac:spMkLst>
            <pc:docMk/>
            <pc:sldMk cId="3448602539" sldId="565"/>
            <ac:spMk id="8" creationId="{E5BF82B9-4F56-A3CB-18FD-77CC168ECEA5}"/>
          </ac:spMkLst>
        </pc:spChg>
        <pc:spChg chg="del mod">
          <ac:chgData name="Vijayendra Hadagali / OEI" userId="bfc20a98-7293-444e-ac7c-91acab1b13f0" providerId="ADAL" clId="{55191D6A-3981-485F-A00C-C7C81427D745}" dt="2023-09-14T16:20:52.738" v="975" actId="478"/>
          <ac:spMkLst>
            <pc:docMk/>
            <pc:sldMk cId="3448602539" sldId="565"/>
            <ac:spMk id="23" creationId="{00000000-0000-0000-0000-000000000000}"/>
          </ac:spMkLst>
        </pc:spChg>
        <pc:picChg chg="del">
          <ac:chgData name="Vijayendra Hadagali / OEI" userId="bfc20a98-7293-444e-ac7c-91acab1b13f0" providerId="ADAL" clId="{55191D6A-3981-485F-A00C-C7C81427D745}" dt="2023-09-14T16:20:54.729" v="977" actId="478"/>
          <ac:picMkLst>
            <pc:docMk/>
            <pc:sldMk cId="3448602539" sldId="565"/>
            <ac:picMk id="6" creationId="{3CDD3BF2-3DC8-5DDE-C3FD-1EE40FE35229}"/>
          </ac:picMkLst>
        </pc:picChg>
        <pc:picChg chg="del">
          <ac:chgData name="Vijayendra Hadagali / OEI" userId="bfc20a98-7293-444e-ac7c-91acab1b13f0" providerId="ADAL" clId="{55191D6A-3981-485F-A00C-C7C81427D745}" dt="2023-09-14T16:20:57.770" v="979" actId="478"/>
          <ac:picMkLst>
            <pc:docMk/>
            <pc:sldMk cId="3448602539" sldId="565"/>
            <ac:picMk id="10" creationId="{69A95B68-F8BC-F998-0586-C40DD6796F87}"/>
          </ac:picMkLst>
        </pc:picChg>
        <pc:picChg chg="del">
          <ac:chgData name="Vijayendra Hadagali / OEI" userId="bfc20a98-7293-444e-ac7c-91acab1b13f0" providerId="ADAL" clId="{55191D6A-3981-485F-A00C-C7C81427D745}" dt="2023-09-14T16:20:53.843" v="976" actId="478"/>
          <ac:picMkLst>
            <pc:docMk/>
            <pc:sldMk cId="3448602539" sldId="565"/>
            <ac:picMk id="12" creationId="{961FFD2F-C083-F62E-C632-55C7729AB3A6}"/>
          </ac:picMkLst>
        </pc:picChg>
      </pc:sldChg>
      <pc:sldChg chg="addSp delSp modSp add mod">
        <pc:chgData name="Vijayendra Hadagali / OEI" userId="bfc20a98-7293-444e-ac7c-91acab1b13f0" providerId="ADAL" clId="{55191D6A-3981-485F-A00C-C7C81427D745}" dt="2023-09-18T20:29:31.444" v="2417" actId="1076"/>
        <pc:sldMkLst>
          <pc:docMk/>
          <pc:sldMk cId="335132454" sldId="566"/>
        </pc:sldMkLst>
        <pc:spChg chg="add mod">
          <ac:chgData name="Vijayendra Hadagali / OEI" userId="bfc20a98-7293-444e-ac7c-91acab1b13f0" providerId="ADAL" clId="{55191D6A-3981-485F-A00C-C7C81427D745}" dt="2023-09-18T20:29:31.444" v="2417" actId="1076"/>
          <ac:spMkLst>
            <pc:docMk/>
            <pc:sldMk cId="335132454" sldId="566"/>
            <ac:spMk id="3" creationId="{DF63B49F-6270-505E-49DD-2F01A8624211}"/>
          </ac:spMkLst>
        </pc:spChg>
        <pc:spChg chg="del mod">
          <ac:chgData name="Vijayendra Hadagali / OEI" userId="bfc20a98-7293-444e-ac7c-91acab1b13f0" providerId="ADAL" clId="{55191D6A-3981-485F-A00C-C7C81427D745}" dt="2023-09-18T20:17:11.479" v="2124" actId="478"/>
          <ac:spMkLst>
            <pc:docMk/>
            <pc:sldMk cId="335132454" sldId="566"/>
            <ac:spMk id="8" creationId="{F823B591-A52E-4DD0-EF0F-FBB37E10A9CD}"/>
          </ac:spMkLst>
        </pc:spChg>
        <pc:picChg chg="del">
          <ac:chgData name="Vijayendra Hadagali / OEI" userId="bfc20a98-7293-444e-ac7c-91acab1b13f0" providerId="ADAL" clId="{55191D6A-3981-485F-A00C-C7C81427D745}" dt="2023-09-18T20:17:08.025" v="2122" actId="478"/>
          <ac:picMkLst>
            <pc:docMk/>
            <pc:sldMk cId="335132454" sldId="566"/>
            <ac:picMk id="6" creationId="{8CA8E26B-CCE7-197A-FB29-D349ABAF6680}"/>
          </ac:picMkLst>
        </pc:picChg>
        <pc:picChg chg="add mod">
          <ac:chgData name="Vijayendra Hadagali / OEI" userId="bfc20a98-7293-444e-ac7c-91acab1b13f0" providerId="ADAL" clId="{55191D6A-3981-485F-A00C-C7C81427D745}" dt="2023-09-18T20:20:36.120" v="2155" actId="692"/>
          <ac:picMkLst>
            <pc:docMk/>
            <pc:sldMk cId="335132454" sldId="566"/>
            <ac:picMk id="9" creationId="{74DDFE36-4378-FCCD-B1D1-220381BB4F1F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24-4E7B-9909-DDC9F883A5D8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24-4E7B-9909-DDC9F883A5D8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4-4E7B-9909-DDC9F883A5D8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D24-4E7B-9909-DDC9F883A5D8}"/>
              </c:ext>
            </c:extLst>
          </c:dPt>
          <c:dPt>
            <c:idx val="4"/>
            <c:bubble3D val="0"/>
            <c:spPr>
              <a:solidFill>
                <a:schemeClr val="accent1">
                  <a:tint val="54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D24-4E7B-9909-DDC9F883A5D8}"/>
              </c:ext>
            </c:extLst>
          </c:dPt>
          <c:dLbls>
            <c:spPr>
              <a:noFill/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Sheet1!$A$2:$A$6</c:f>
              <c:strCache>
                <c:ptCount val="5"/>
                <c:pt idx="0">
                  <c:v>Industrial Automation</c:v>
                </c:pt>
                <c:pt idx="1">
                  <c:v>Components</c:v>
                </c:pt>
                <c:pt idx="2">
                  <c:v>Healthcare</c:v>
                </c:pt>
                <c:pt idx="3">
                  <c:v>Mobility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42</c:v>
                </c:pt>
                <c:pt idx="1">
                  <c:v>12</c:v>
                </c:pt>
                <c:pt idx="2">
                  <c:v>13</c:v>
                </c:pt>
                <c:pt idx="3">
                  <c:v>16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D24-4E7B-9909-DDC9F883A5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D04BA-715D-475B-8C69-7B3964D2576C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61E82-96B3-464F-AC87-7F7A5E263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9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Closing Corporate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D61E82-96B3-464F-AC87-7F7A5E2631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492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-9698" y="3733800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8302" y="4159339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5799" y="5100981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200467" cy="3581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34988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42F4F2C-3E91-4981-8D29-DEDB021270E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15E4B71-17DA-45A8-9B4C-B9537719C4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76DBAD2-21DB-4209-A793-6DA782AD1C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9410983-5690-49C5-8C9D-C7B493EF219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599" y="116632"/>
            <a:ext cx="2801957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2563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16632"/>
            <a:ext cx="5545156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22609A1E-E5C8-4E98-A87C-969C983F656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552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0" y="308056"/>
            <a:ext cx="59436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98" y="0"/>
            <a:ext cx="5174402" cy="6293386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872201-68CB-4B92-BAC2-34EFA6C6C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aphicFrame>
        <p:nvGraphicFramePr>
          <p:cNvPr id="7" name="Chart Placeholder 11">
            <a:extLst>
              <a:ext uri="{FF2B5EF4-FFF2-40B4-BE49-F238E27FC236}">
                <a16:creationId xmlns:a16="http://schemas.microsoft.com/office/drawing/2014/main" id="{C4ED252C-A133-4BE6-8F74-5F2829F98F3F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2136773636"/>
              </p:ext>
            </p:extLst>
          </p:nvPr>
        </p:nvGraphicFramePr>
        <p:xfrm>
          <a:off x="2133600" y="757807"/>
          <a:ext cx="6477000" cy="5795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34269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2517835"/>
            <a:ext cx="8915400" cy="3730565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B61C02B-8064-4A43-8233-AF506D666642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E877CE5-F894-4891-B1BA-089481AF48F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>
                <a:latin typeface="Calibri" panose="020F050202020403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0D1F20C-9EF1-4416-BBEE-B4A143C706E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35">
            <a:extLst>
              <a:ext uri="{FF2B5EF4-FFF2-40B4-BE49-F238E27FC236}">
                <a16:creationId xmlns:a16="http://schemas.microsoft.com/office/drawing/2014/main" id="{A29BE47D-8ABD-4AE3-8562-DB98B96105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5">
            <a:extLst>
              <a:ext uri="{FF2B5EF4-FFF2-40B4-BE49-F238E27FC236}">
                <a16:creationId xmlns:a16="http://schemas.microsoft.com/office/drawing/2014/main" id="{928A1A0D-D7BE-471D-934E-DE4D3E1601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8441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484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91599" y="3045627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17466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48400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988172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5569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88B3E11-AD36-4F97-B219-CAC05624A5D9}"/>
              </a:ext>
            </a:extLst>
          </p:cNvPr>
          <p:cNvSpPr/>
          <p:nvPr userDrawn="1"/>
        </p:nvSpPr>
        <p:spPr>
          <a:xfrm>
            <a:off x="2971800" y="1"/>
            <a:ext cx="9220200" cy="2514600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680092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76600" y="762000"/>
            <a:ext cx="7848600" cy="722313"/>
          </a:xfrm>
        </p:spPr>
        <p:txBody>
          <a:bodyPr>
            <a:noAutofit/>
          </a:bodyPr>
          <a:lstStyle>
            <a:lvl1pPr>
              <a:defRPr sz="40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61959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98811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98811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777072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42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9110CCA0-8A4E-4E08-A02C-075CDBD03BEE}"/>
              </a:ext>
            </a:extLst>
          </p:cNvPr>
          <p:cNvGrpSpPr/>
          <p:nvPr userDrawn="1"/>
        </p:nvGrpSpPr>
        <p:grpSpPr>
          <a:xfrm>
            <a:off x="2929467" y="13489"/>
            <a:ext cx="9220200" cy="2517835"/>
            <a:chOff x="2971800" y="1600577"/>
            <a:chExt cx="9220200" cy="251783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4C3ECEC-0567-4BFD-8F1E-CB89BA8BE98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>
                <a:latin typeface="Calibri" panose="020F0502020204030204" pitchFamily="34" charset="0"/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4AC89D0-8ED7-4A02-A405-9798B3592F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3489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709333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912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7129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07129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8674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  <p:sp>
        <p:nvSpPr>
          <p:cNvPr id="27" name="Text Placeholder 35">
            <a:extLst>
              <a:ext uri="{FF2B5EF4-FFF2-40B4-BE49-F238E27FC236}">
                <a16:creationId xmlns:a16="http://schemas.microsoft.com/office/drawing/2014/main" id="{16734C0D-60E4-4A6C-87EC-BBA7004D1C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35">
            <a:extLst>
              <a:ext uri="{FF2B5EF4-FFF2-40B4-BE49-F238E27FC236}">
                <a16:creationId xmlns:a16="http://schemas.microsoft.com/office/drawing/2014/main" id="{0C4ADD35-BAD4-4F2C-B9D3-3BAB026F42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3424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0" y="-4852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360166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06982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13591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20200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3400" y="420687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33400" y="1362329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06982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6131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20200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00373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015F6B5E-5808-463C-817D-EE2DFF83D7B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0373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277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02257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02256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3762909D-4C5A-44BA-A7F5-93C1AE27E66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132934" y="3050306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10B39156-0299-4627-AD4A-278CC1DF18E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257134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C2DFF91-8571-4A02-92DF-18DD519B785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57135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3AE7DE0B-71AD-409C-81F3-5017DFA2BAB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32934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4444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338336"/>
            <a:ext cx="86868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0" y="914400"/>
            <a:ext cx="8686800" cy="16002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7000"/>
            <a:ext cx="12192000" cy="3581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34EEFA3-1B07-464F-9BE6-5FEF51E0E8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3200400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3970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914400" y="2130552"/>
            <a:ext cx="103632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886200"/>
            <a:ext cx="10363200" cy="1828800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9665569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7600" y="338336"/>
            <a:ext cx="45720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7600" y="914400"/>
            <a:ext cx="4572000" cy="53340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50090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24800" y="990600"/>
            <a:ext cx="35052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21849" y="2133600"/>
            <a:ext cx="2791218" cy="1524000"/>
          </a:xfrm>
        </p:spPr>
        <p:txBody>
          <a:bodyPr>
            <a:normAutofit/>
          </a:bodyPr>
          <a:lstStyle>
            <a:lvl1pPr algn="r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6857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26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1687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6280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0773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57108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EC31F5-38FD-4982-B65F-DC98AB6F41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371600"/>
            <a:ext cx="3505200" cy="990600"/>
          </a:xfrm>
        </p:spPr>
        <p:txBody>
          <a:bodyPr>
            <a:noAutofit/>
          </a:bodyPr>
          <a:lstStyle>
            <a:lvl1pPr>
              <a:defRPr sz="72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/>
              <a:t>Big Fact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92C42DC-2C17-40EC-BDEE-98CA1B8519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6649" y="2514600"/>
            <a:ext cx="2791218" cy="1524000"/>
          </a:xfrm>
        </p:spPr>
        <p:txBody>
          <a:bodyPr/>
          <a:lstStyle>
            <a:lvl1pPr algn="r"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43059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930A23-EAF3-497F-8E4D-0179FF3F62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2358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4845333" y="5954631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0000"/>
                </a:solidFill>
                <a:latin typeface="Myriad Pro Light" pitchFamily="34" charset="0"/>
              </a:rPr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21208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B67CA4-A96E-4EB9-B3D9-131388AB3D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950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708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752060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12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5334000" y="12396"/>
            <a:ext cx="6858000" cy="6236004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5715000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097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0714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-9698" y="0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834872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8302" y="425539"/>
            <a:ext cx="10787898" cy="722313"/>
          </a:xfrm>
        </p:spPr>
        <p:txBody>
          <a:bodyPr>
            <a:noAutofit/>
          </a:bodyPr>
          <a:lstStyle>
            <a:lvl1pPr>
              <a:defRPr sz="3600" b="0" spc="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endParaRPr lang="en-US"/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5799" y="1367181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endParaRPr lang="en-US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2650997"/>
            <a:ext cx="12200467" cy="3581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9584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-1"/>
            <a:ext cx="2801957" cy="2517836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E877CE5-F894-4891-B1BA-089481AF48FB}"/>
              </a:ext>
            </a:extLst>
          </p:cNvPr>
          <p:cNvSpPr/>
          <p:nvPr userDrawn="1"/>
        </p:nvSpPr>
        <p:spPr>
          <a:xfrm>
            <a:off x="2971800" y="0"/>
            <a:ext cx="9220200" cy="251783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7" name="Text Placeholder 35">
            <a:extLst>
              <a:ext uri="{FF2B5EF4-FFF2-40B4-BE49-F238E27FC236}">
                <a16:creationId xmlns:a16="http://schemas.microsoft.com/office/drawing/2014/main" id="{A29BE47D-8ABD-4AE3-8562-DB98B96105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35">
            <a:extLst>
              <a:ext uri="{FF2B5EF4-FFF2-40B4-BE49-F238E27FC236}">
                <a16:creationId xmlns:a16="http://schemas.microsoft.com/office/drawing/2014/main" id="{928A1A0D-D7BE-471D-934E-DE4D3E1601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55A929E9-33C1-5E49-A5C1-7D33E3EBAD2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-7345" y="2743200"/>
            <a:ext cx="12199345" cy="352282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9934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EAB7B6-D8D4-764A-AF6F-4F9BFA624F8B}"/>
              </a:ext>
            </a:extLst>
          </p:cNvPr>
          <p:cNvSpPr/>
          <p:nvPr userDrawn="1"/>
        </p:nvSpPr>
        <p:spPr>
          <a:xfrm>
            <a:off x="17443" y="0"/>
            <a:ext cx="2801957" cy="2520098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55A929E9-33C1-5E49-A5C1-7D33E3EBAD2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-7345" y="2743200"/>
            <a:ext cx="2826745" cy="3522821"/>
          </a:xfrm>
        </p:spPr>
        <p:txBody>
          <a:bodyPr/>
          <a:lstStyle/>
          <a:p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7BF937-7A8C-FB48-A568-C70BC604697B}"/>
              </a:ext>
            </a:extLst>
          </p:cNvPr>
          <p:cNvCxnSpPr>
            <a:cxnSpLocks/>
          </p:cNvCxnSpPr>
          <p:nvPr userDrawn="1"/>
        </p:nvCxnSpPr>
        <p:spPr>
          <a:xfrm>
            <a:off x="304800" y="1224661"/>
            <a:ext cx="2133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35">
            <a:extLst>
              <a:ext uri="{FF2B5EF4-FFF2-40B4-BE49-F238E27FC236}">
                <a16:creationId xmlns:a16="http://schemas.microsoft.com/office/drawing/2014/main" id="{70C722EB-EB33-164A-84CD-22F8A24E8F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4051" y="420687"/>
            <a:ext cx="2114349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6" name="Text Placeholder 35">
            <a:extLst>
              <a:ext uri="{FF2B5EF4-FFF2-40B4-BE49-F238E27FC236}">
                <a16:creationId xmlns:a16="http://schemas.microsoft.com/office/drawing/2014/main" id="{0C21626F-6645-6649-9A96-B1F644CB397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91548" y="1362329"/>
            <a:ext cx="2146852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E1FD24A8-06D7-8840-968A-37A951735A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71801" y="1"/>
            <a:ext cx="9220200" cy="6248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55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0" y="12395"/>
            <a:ext cx="68580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0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76201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98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tabLst>
                <a:tab pos="342900" algn="l"/>
                <a:tab pos="855663" algn="l"/>
                <a:tab pos="1257300" algn="l"/>
                <a:tab pos="1598613" algn="l"/>
              </a:tabLst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003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C0A96344-4730-41AF-80F5-414671E9FA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01EEE639-A46A-4799-BE78-D82C2A1C62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0688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3875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B406A129-D357-4EB6-9CF5-BC76B7676E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B706C461-E91E-446B-970C-8757721B77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6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EB32A8AB-C6F2-41F0-96FE-E4BFE9855F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53378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62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873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0" y="6611780"/>
            <a:ext cx="480053" cy="2462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000" b="1">
                <a:solidFill>
                  <a:schemeClr val="tx1">
                    <a:tint val="75000"/>
                  </a:schemeClr>
                </a:solidFill>
                <a:latin typeface="Myriad Pro" pitchFamily="34" charset="0"/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  <a:prstGeom prst="rect">
            <a:avLst/>
          </a:prstGeom>
        </p:spPr>
        <p:txBody>
          <a:bodyPr vert="horz" lIns="91429" tIns="45715" rIns="91429" bIns="45715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5413" y="803059"/>
            <a:ext cx="10766987" cy="5445341"/>
          </a:xfrm>
          <a:prstGeom prst="rect">
            <a:avLst/>
          </a:prstGeom>
          <a:ln>
            <a:noFill/>
          </a:ln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F69827-6600-4A5E-A808-5CAC83AB6328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07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661" r:id="rId2"/>
    <p:sldLayoutId id="2147483757" r:id="rId3"/>
    <p:sldLayoutId id="2147483758" r:id="rId4"/>
    <p:sldLayoutId id="2147483662" r:id="rId5"/>
    <p:sldLayoutId id="2147483759" r:id="rId6"/>
    <p:sldLayoutId id="2147483760" r:id="rId7"/>
    <p:sldLayoutId id="2147483691" r:id="rId8"/>
    <p:sldLayoutId id="2147483739" r:id="rId9"/>
    <p:sldLayoutId id="2147483741" r:id="rId10"/>
    <p:sldLayoutId id="2147483742" r:id="rId11"/>
    <p:sldLayoutId id="2147483756" r:id="rId12"/>
    <p:sldLayoutId id="2147483755" r:id="rId13"/>
    <p:sldLayoutId id="2147483744" r:id="rId14"/>
    <p:sldLayoutId id="2147483753" r:id="rId15"/>
    <p:sldLayoutId id="2147483754" r:id="rId16"/>
    <p:sldLayoutId id="2147483752" r:id="rId17"/>
    <p:sldLayoutId id="2147483751" r:id="rId18"/>
    <p:sldLayoutId id="2147483745" r:id="rId19"/>
    <p:sldLayoutId id="2147483746" r:id="rId20"/>
    <p:sldLayoutId id="2147483747" r:id="rId21"/>
    <p:sldLayoutId id="2147483749" r:id="rId22"/>
    <p:sldLayoutId id="2147483750" r:id="rId23"/>
    <p:sldLayoutId id="2147483748" r:id="rId24"/>
    <p:sldLayoutId id="2147483686" r:id="rId25"/>
    <p:sldLayoutId id="2147483692" r:id="rId26"/>
    <p:sldLayoutId id="2147483666" r:id="rId27"/>
    <p:sldLayoutId id="2147483690" r:id="rId28"/>
    <p:sldLayoutId id="2147483697" r:id="rId29"/>
    <p:sldLayoutId id="2147483699" r:id="rId30"/>
    <p:sldLayoutId id="2147483769" r:id="rId31"/>
    <p:sldLayoutId id="2147483770" r:id="rId32"/>
    <p:sldLayoutId id="2147483771" r:id="rId33"/>
  </p:sldLayoutIdLst>
  <p:txStyles>
    <p:titleStyle>
      <a:lvl1pPr algn="l" defTabSz="914290" rtl="0" eaLnBrk="1" latinLnBrk="0" hangingPunct="1">
        <a:spcBef>
          <a:spcPct val="0"/>
        </a:spcBef>
        <a:buNone/>
        <a:defRPr sz="3600" b="0" kern="1200" spc="-150">
          <a:solidFill>
            <a:srgbClr val="0070C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None/>
        <a:tabLst>
          <a:tab pos="457200" algn="l"/>
          <a:tab pos="914400" algn="l"/>
          <a:tab pos="1371600" algn="l"/>
          <a:tab pos="1828800" algn="l"/>
        </a:tabLst>
        <a:defRPr sz="2400" kern="120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1pPr>
      <a:lvl2pPr marL="461963" indent="-231775" algn="l" defTabSz="685800" rtl="0" eaLnBrk="1" latinLnBrk="0" hangingPunct="1"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2pPr>
      <a:lvl3pPr marL="915988" indent="-227013" algn="l" defTabSz="685800" rtl="0" eaLnBrk="1" latinLnBrk="0" hangingPunct="1">
        <a:spcBef>
          <a:spcPts val="0"/>
        </a:spcBef>
        <a:spcAft>
          <a:spcPts val="600"/>
        </a:spcAft>
        <a:buFont typeface="Myriad Pro" pitchFamily="34" charset="0"/>
        <a:buChar char="º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3pPr>
      <a:lvl4pPr marL="1371600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342900" algn="l"/>
          <a:tab pos="684213" algn="l"/>
          <a:tab pos="1027113" algn="l"/>
          <a:tab pos="1373188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4pPr>
      <a:lvl5pPr marL="1830388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5pPr>
      <a:lvl6pPr marL="2514298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43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9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34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7">
            <a:extLst>
              <a:ext uri="{FF2B5EF4-FFF2-40B4-BE49-F238E27FC236}">
                <a16:creationId xmlns:a16="http://schemas.microsoft.com/office/drawing/2014/main" id="{4F6AAF2E-DF76-44EE-A78A-EA01AA8D51C9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44" b="28344"/>
          <a:stretch>
            <a:fillRect/>
          </a:stretch>
        </p:blipFill>
        <p:spPr>
          <a:xfrm>
            <a:off x="-19925" y="2690949"/>
            <a:ext cx="12199345" cy="352282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D447F2-86C6-4845-B156-282E2F90920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97426" y="425539"/>
            <a:ext cx="11048856" cy="722313"/>
          </a:xfrm>
        </p:spPr>
        <p:txBody>
          <a:bodyPr vert="horz" lIns="91429" tIns="45715" rIns="91429" bIns="45715" rtlCol="0" anchor="t">
            <a:noAutofit/>
          </a:bodyPr>
          <a:lstStyle/>
          <a:p>
            <a:r>
              <a:rPr lang="en-US" dirty="0" smtClean="0">
                <a:latin typeface="Calibri"/>
                <a:ea typeface="Calibri"/>
                <a:cs typeface="Calibri"/>
              </a:rPr>
              <a:t>Mitsubishi </a:t>
            </a:r>
            <a:r>
              <a:rPr lang="en-US" dirty="0">
                <a:latin typeface="Calibri"/>
                <a:ea typeface="Calibri"/>
                <a:cs typeface="Calibri"/>
              </a:rPr>
              <a:t>PLC </a:t>
            </a:r>
            <a:r>
              <a:rPr lang="en-US" dirty="0" err="1">
                <a:latin typeface="Calibri"/>
                <a:ea typeface="Calibri"/>
                <a:cs typeface="Calibri"/>
              </a:rPr>
              <a:t>iQR</a:t>
            </a:r>
            <a:r>
              <a:rPr lang="en-US" dirty="0">
                <a:latin typeface="Calibri"/>
                <a:ea typeface="Calibri"/>
                <a:cs typeface="Calibri"/>
              </a:rPr>
              <a:t>/</a:t>
            </a:r>
            <a:r>
              <a:rPr lang="en-US" dirty="0" err="1">
                <a:latin typeface="Calibri"/>
                <a:ea typeface="Calibri"/>
                <a:cs typeface="Calibri"/>
              </a:rPr>
              <a:t>iQF</a:t>
            </a:r>
            <a:r>
              <a:rPr lang="en-US" dirty="0">
                <a:latin typeface="Calibri"/>
                <a:ea typeface="Calibri"/>
                <a:cs typeface="Calibri"/>
              </a:rPr>
              <a:t> EIP FB Library_V460-H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CE0FD5-EB2F-DF4D-82FD-55852549257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Vijay </a:t>
            </a:r>
            <a:r>
              <a:rPr lang="en-US" dirty="0"/>
              <a:t>Hadagali</a:t>
            </a:r>
          </a:p>
        </p:txBody>
      </p:sp>
    </p:spTree>
    <p:extLst>
      <p:ext uri="{BB962C8B-B14F-4D97-AF65-F5344CB8AC3E}">
        <p14:creationId xmlns:p14="http://schemas.microsoft.com/office/powerpoint/2010/main" val="417366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348852" y="106616"/>
            <a:ext cx="2114349" cy="722313"/>
          </a:xfrm>
        </p:spPr>
        <p:txBody>
          <a:bodyPr/>
          <a:lstStyle/>
          <a:p>
            <a:r>
              <a:rPr lang="en-US" dirty="0" smtClean="0"/>
              <a:t>102 Function Block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161211" y="828929"/>
            <a:ext cx="88130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If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the function block is enabled without any of the V460_Reader_IN Boolean inputs equal to TRUE,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the function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block is executing, but no commands are sent to the V460-H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  <a:p>
            <a:endParaRPr lang="en-US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When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one V460_Reader_IN Boolean inputs is set to TRUE, the associated command will be sent to the V460-H. Once the command has been processed, the function will change that input to FALSE (unless controlled by other logic) and another V460_Reader_IN input can be set to TRUE to send the associated command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Note: With the function block enabled, the function block will report the results, via V460_Reader_OUT, </a:t>
            </a:r>
            <a:r>
              <a:rPr lang="en-US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if the </a:t>
            </a:r>
            <a:r>
              <a:rPr lang="en-US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V460-H read cycle was initiated by the user pulling the trigger.</a:t>
            </a:r>
            <a:endParaRPr lang="en-US" i="1" u="sng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4C19F8-96C2-C1E9-FBED-3D599ECEC97F}"/>
              </a:ext>
            </a:extLst>
          </p:cNvPr>
          <p:cNvSpPr txBox="1"/>
          <p:nvPr/>
        </p:nvSpPr>
        <p:spPr>
          <a:xfrm>
            <a:off x="3161211" y="3858832"/>
            <a:ext cx="8675982" cy="2062103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600" b="1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The items below must be followed when using the OCR_V460_EIP 102 function block</a:t>
            </a:r>
            <a:r>
              <a:rPr lang="en-US" sz="1600" b="1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 algn="l"/>
            <a:endParaRPr lang="en-US" sz="1600" b="0" i="0" u="none" strike="noStrike" baseline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The Ethernet/IP Connection must use Input Assembly 102 and Output Assembly 197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algn="l"/>
            <a:endParaRPr lang="en-US" sz="1600" b="0" i="0" u="none" strike="noStrike" baseline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The V460-H Input Assembly 102 </a:t>
            </a:r>
            <a:r>
              <a:rPr lang="en-US" sz="1600" b="0" i="0" u="none" strike="noStrike" baseline="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DeviceStatus_RunMode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 must be TRUE for the function block to trigger the unit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algn="l"/>
            <a:endParaRPr lang="en-US" sz="1600" b="0" i="0" u="none" strike="noStrike" baseline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V460-H must not be configured for Presentation (Continuous) mode to use the trigger functionality.</a:t>
            </a:r>
            <a:endParaRPr lang="en-US" sz="1600" dirty="0">
              <a:solidFill>
                <a:srgbClr val="4D4D4D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7344" y="207208"/>
            <a:ext cx="7049655" cy="461665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102 Function Block Usage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1043492-1C9E-ABAC-BE6B-5C163C0E4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83" y="2937568"/>
            <a:ext cx="2499282" cy="298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13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D0A22223-3132-8141-8413-B919D6CE72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2525" y="1066876"/>
            <a:ext cx="2114349" cy="722313"/>
          </a:xfrm>
        </p:spPr>
        <p:txBody>
          <a:bodyPr anchor="b"/>
          <a:lstStyle/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smtClean="0"/>
              <a:t>105 Function Block</a:t>
            </a:r>
            <a:endParaRPr lang="en-US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3185092" y="239497"/>
            <a:ext cx="7049655" cy="461665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V460-H EIP 105 Function Block</a:t>
            </a:r>
            <a:endParaRPr lang="en-US" sz="240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30583" y="796484"/>
            <a:ext cx="8734698" cy="1323439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This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function block is applicable 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when the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V460-H is reading multiple barcodes (up to 10</a:t>
            </a:r>
          </a:p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unique barcodes) and reporting the results to a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Mitsubishi iQR/iQF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 PLC using Ethernet/IP implicit communication, via the use of tag data links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algn="l"/>
            <a:endParaRPr lang="en-US" sz="1600" b="0" i="0" u="none" strike="noStrike" baseline="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endParaRPr lang="en-US" sz="1600" b="0" i="0" u="none" strike="noStrike" baseline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A8E26B-CCE7-197A-FB29-D349ABAF6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451" y="1789189"/>
            <a:ext cx="4444500" cy="447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07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D0A22223-3132-8141-8413-B919D6CE72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2525" y="1066876"/>
            <a:ext cx="2114349" cy="722313"/>
          </a:xfrm>
        </p:spPr>
        <p:txBody>
          <a:bodyPr anchor="b"/>
          <a:lstStyle/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smtClean="0"/>
              <a:t>105</a:t>
            </a:r>
            <a:endParaRPr lang="en-US" sz="3200" dirty="0"/>
          </a:p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smtClean="0"/>
              <a:t>Function Block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3237344" y="207208"/>
            <a:ext cx="7049655" cy="461665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105 Function Block Usage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23B591-A52E-4DD0-EF0F-FBB37E10A9CD}"/>
              </a:ext>
            </a:extLst>
          </p:cNvPr>
          <p:cNvSpPr txBox="1"/>
          <p:nvPr/>
        </p:nvSpPr>
        <p:spPr>
          <a:xfrm>
            <a:off x="2786744" y="4458049"/>
            <a:ext cx="9178833" cy="2000548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l"/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The items below must be followed when using the OCR_V460_EIP 105 function block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 algn="l"/>
            <a:endParaRPr lang="en-US" sz="1600" b="0" i="0" u="none" strike="noStrike" baseline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The Ethernet/IP Connection must use Input Assembly 105 and Output Assembly 197.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The V460-H Input Assembly 105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DeviceStatus_RunMode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must be TRUE for the function block to trigger the unit.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V460-H must not be configured for Presentation (Continuous) mode to use the trigger functionality.</a:t>
            </a:r>
          </a:p>
        </p:txBody>
      </p:sp>
      <p:sp>
        <p:nvSpPr>
          <p:cNvPr id="3" name="Rectangle 2"/>
          <p:cNvSpPr/>
          <p:nvPr/>
        </p:nvSpPr>
        <p:spPr>
          <a:xfrm>
            <a:off x="2891246" y="759150"/>
            <a:ext cx="879565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If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the function block is enabled without any of the V460_Reader_IN Boolean inputs equal to TRUE,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the function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block is executing, but no commands are sent to the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V460.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When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one V460_Reader_IN Boolean inputs is set to TRUE, the associated command will be sent to the V460-H. Once the command has been acted upon by the V460-H, the function will change that input to FALSE (unless controlled by other logic) and another V460_Reader_IN input can be set to TRUE to send the associated command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en-US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Note</a:t>
            </a:r>
            <a:r>
              <a:rPr lang="en-US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: With the function block enabled, the function block outputs will update, if the V460-H read cycle was initiated by the user pulling the trigger. For example, after the V460-H trigger is pulled the V460_Busy will change to TRUE during the V460-H read cycle. Once the codes are successfully read the V460_Done changes to TRUE and the decode information is reported in V460_Decode01 to V460_Decode10.</a:t>
            </a:r>
            <a:endParaRPr lang="en-US" i="1" u="sng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249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D0A22223-3132-8141-8413-B919D6CE72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2525" y="1066876"/>
            <a:ext cx="2114349" cy="722313"/>
          </a:xfrm>
        </p:spPr>
        <p:txBody>
          <a:bodyPr anchor="b"/>
          <a:lstStyle/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smtClean="0"/>
              <a:t>105 Application</a:t>
            </a:r>
            <a:endParaRPr lang="en-US" sz="3200" dirty="0"/>
          </a:p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smtClean="0"/>
              <a:t>Example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3368431" y="207206"/>
            <a:ext cx="7049655" cy="461665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V460-H EIP 105 Application Example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63B49F-6270-505E-49DD-2F01A8624211}"/>
              </a:ext>
            </a:extLst>
          </p:cNvPr>
          <p:cNvSpPr txBox="1"/>
          <p:nvPr/>
        </p:nvSpPr>
        <p:spPr>
          <a:xfrm>
            <a:off x="3089758" y="706082"/>
            <a:ext cx="8749717" cy="111569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Application example program Prg_OCR_V460_EIP_105_197_FB designed to report results from multiple barcodes read in V460-H read cycle. </a:t>
            </a: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Trigger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Reader, receive results and update digital outputs. Program uses input assembly 105 and output assembly 197.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4DDFE36-4378-FCCD-B1D1-220381BB4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9850" y="2161984"/>
            <a:ext cx="4835042" cy="370106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5132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944723"/>
              </p:ext>
            </p:extLst>
          </p:nvPr>
        </p:nvGraphicFramePr>
        <p:xfrm>
          <a:off x="3315721" y="1066876"/>
          <a:ext cx="8554061" cy="374997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42285">
                  <a:extLst>
                    <a:ext uri="{9D8B030D-6E8A-4147-A177-3AD203B41FA5}">
                      <a16:colId xmlns:a16="http://schemas.microsoft.com/office/drawing/2014/main" val="4242753396"/>
                    </a:ext>
                  </a:extLst>
                </a:gridCol>
                <a:gridCol w="8111776">
                  <a:extLst>
                    <a:ext uri="{9D8B030D-6E8A-4147-A177-3AD203B41FA5}">
                      <a16:colId xmlns:a16="http://schemas.microsoft.com/office/drawing/2014/main" val="2680964528"/>
                    </a:ext>
                  </a:extLst>
                </a:gridCol>
              </a:tblGrid>
              <a:tr h="744606">
                <a:tc>
                  <a:txBody>
                    <a:bodyPr/>
                    <a:lstStyle/>
                    <a:p>
                      <a:pPr algn="ctr"/>
                      <a:endParaRPr 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Recommended</a:t>
                      </a:r>
                      <a:r>
                        <a:rPr lang="en-US" sz="1600" b="0" baseline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BOM items for POC solution</a:t>
                      </a:r>
                      <a:endParaRPr lang="en-US" sz="16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0229186"/>
                  </a:ext>
                </a:extLst>
              </a:tr>
              <a:tr h="601073">
                <a:tc>
                  <a:txBody>
                    <a:bodyPr/>
                    <a:lstStyle/>
                    <a:p>
                      <a:pPr marL="0" marR="0" lvl="0" indent="0" algn="ctr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Omron V460-H Handheld barcode reader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905683"/>
                  </a:ext>
                </a:extLst>
              </a:tr>
              <a:tr h="601073">
                <a:tc>
                  <a:txBody>
                    <a:bodyPr/>
                    <a:lstStyle/>
                    <a:p>
                      <a:pPr marL="0" marR="0" lvl="0" indent="0" algn="ctr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Mitsubishi - iQR R08 CPU and RJ71EIP91 – EIP Module with associated PLC Rack and Power supply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44464"/>
                  </a:ext>
                </a:extLst>
              </a:tr>
              <a:tr h="601073">
                <a:tc>
                  <a:txBody>
                    <a:bodyPr/>
                    <a:lstStyle/>
                    <a:p>
                      <a:pPr marL="0" marR="0" lvl="0" indent="0" algn="ctr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Mitsubishi – iQF FX5U-32M and FX5-ENETEIP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949536"/>
                  </a:ext>
                </a:extLst>
              </a:tr>
              <a:tr h="601073">
                <a:tc>
                  <a:txBody>
                    <a:bodyPr/>
                    <a:lstStyle/>
                    <a:p>
                      <a:pPr marL="0" marR="0" lvl="0" indent="0" algn="ctr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Mitsubishi – GX Works 3 PLC Engineering/Programming  software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589654"/>
                  </a:ext>
                </a:extLst>
              </a:tr>
              <a:tr h="601073">
                <a:tc>
                  <a:txBody>
                    <a:bodyPr/>
                    <a:lstStyle/>
                    <a:p>
                      <a:pPr marL="0" marR="0" lvl="0" indent="0" algn="ctr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Mitsubishi – iQR and iQF EIP Configuration Tool software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974720"/>
                  </a:ext>
                </a:extLst>
              </a:tr>
            </a:tbl>
          </a:graphicData>
        </a:graphic>
      </p:graphicFrame>
      <p:pic>
        <p:nvPicPr>
          <p:cNvPr id="8" name="Picture Placeholder 5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736B51D7-F479-8345-B02C-BB6C7385273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36" t="20732" r="1689"/>
          <a:stretch/>
        </p:blipFill>
        <p:spPr>
          <a:xfrm>
            <a:off x="0" y="2703610"/>
            <a:ext cx="2794612" cy="3563263"/>
          </a:xfrm>
        </p:spPr>
      </p:pic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D0A22223-3132-8141-8413-B919D6CE72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2525" y="1066876"/>
            <a:ext cx="2114349" cy="722313"/>
          </a:xfrm>
        </p:spPr>
        <p:txBody>
          <a:bodyPr anchor="b"/>
          <a:lstStyle/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/>
              <a:t>Solution</a:t>
            </a:r>
          </a:p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/>
              <a:t>BOM</a:t>
            </a:r>
          </a:p>
        </p:txBody>
      </p:sp>
    </p:spTree>
    <p:extLst>
      <p:ext uri="{BB962C8B-B14F-4D97-AF65-F5344CB8AC3E}">
        <p14:creationId xmlns:p14="http://schemas.microsoft.com/office/powerpoint/2010/main" val="771077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F6AAF2E-DF76-44EE-A78A-EA01AA8D51C9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44" b="28344"/>
          <a:stretch>
            <a:fillRect/>
          </a:stretch>
        </p:blipFill>
        <p:spPr/>
      </p:pic>
      <p:pic>
        <p:nvPicPr>
          <p:cNvPr id="9" name="Picture Placeholder 4">
            <a:extLst>
              <a:ext uri="{FF2B5EF4-FFF2-40B4-BE49-F238E27FC236}">
                <a16:creationId xmlns:a16="http://schemas.microsoft.com/office/drawing/2014/main" id="{E3695AEB-4E3F-4882-A56C-D7F26DB37DB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" b="29"/>
          <a:stretch>
            <a:fillRect/>
          </a:stretch>
        </p:blipFill>
        <p:spPr>
          <a:xfrm>
            <a:off x="-7345" y="0"/>
            <a:ext cx="2801957" cy="2517836"/>
          </a:xfrm>
          <a:prstGeom prst="rect">
            <a:avLst/>
          </a:prstGeom>
          <a:ln>
            <a:noFill/>
          </a:ln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7603EC-873D-6147-BA4E-13AA7D9F48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935635"/>
            <a:ext cx="2718414" cy="722313"/>
          </a:xfrm>
        </p:spPr>
        <p:txBody>
          <a:bodyPr anchor="ctr"/>
          <a:lstStyle/>
          <a:p>
            <a:pPr algn="r">
              <a:lnSpc>
                <a:spcPct val="70000"/>
              </a:lnSpc>
            </a:pPr>
            <a:r>
              <a:rPr lang="en-US" dirty="0"/>
              <a:t>Thank </a:t>
            </a:r>
            <a:br>
              <a:rPr lang="en-US" dirty="0"/>
            </a:br>
            <a:r>
              <a:rPr lang="en-US" sz="6000" dirty="0"/>
              <a:t>You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A2984D3-A01D-2F40-96D9-0D7C64883B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659882" y="384289"/>
            <a:ext cx="5357947" cy="1749311"/>
          </a:xfrm>
        </p:spPr>
        <p:txBody>
          <a:bodyPr anchor="ctr"/>
          <a:lstStyle/>
          <a:p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contact:	</a:t>
            </a:r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Vijay </a:t>
            </a:r>
            <a:r>
              <a:rPr lang="en-US" sz="2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Hadagali</a:t>
            </a:r>
          </a:p>
          <a:p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Email</a:t>
            </a:r>
            <a:r>
              <a:rPr lang="en-US" sz="2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:  vijay.Hadagali@omron.com</a:t>
            </a:r>
            <a:endParaRPr lang="en-US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web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	</a:t>
            </a:r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automation.omron.com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534034-BB5E-104F-B696-42104425B2DA}"/>
              </a:ext>
            </a:extLst>
          </p:cNvPr>
          <p:cNvCxnSpPr>
            <a:cxnSpLocks/>
          </p:cNvCxnSpPr>
          <p:nvPr/>
        </p:nvCxnSpPr>
        <p:spPr>
          <a:xfrm flipV="1">
            <a:off x="6477000" y="380999"/>
            <a:ext cx="0" cy="175260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4456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Mitsubishi PLC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D4D"/>
                </a:solidFill>
              </a:rPr>
              <a:t>The V460 handheld barcode reader can communicate with Mitsubishi PLCs over various communication protocols such as Ethernet IP using a custom function block library designed by Omron engineers for Mitsubishi.</a:t>
            </a:r>
          </a:p>
          <a:p>
            <a:endParaRPr lang="en-US" dirty="0">
              <a:solidFill>
                <a:srgbClr val="4D4D4D"/>
              </a:solidFill>
            </a:endParaRPr>
          </a:p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1FFD2F-C083-F62E-C632-55C7729AB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637" y="2780165"/>
            <a:ext cx="8698538" cy="219243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5528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Mitsubishi </a:t>
            </a:r>
            <a:r>
              <a:rPr lang="en-US" dirty="0" err="1" smtClean="0"/>
              <a:t>iQR</a:t>
            </a:r>
            <a:r>
              <a:rPr lang="en-US" dirty="0" smtClean="0"/>
              <a:t>/</a:t>
            </a:r>
            <a:r>
              <a:rPr lang="en-US" dirty="0" err="1" smtClean="0"/>
              <a:t>iQF</a:t>
            </a:r>
            <a:r>
              <a:rPr lang="en-US" dirty="0" smtClean="0"/>
              <a:t> PLC FB Library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1123405"/>
            <a:ext cx="10488313" cy="5077098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Mitsubishi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iQR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iQF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PLC library defines data types and function blocks for the V460-H handheld reader when communicating via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EtherNet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/IP to the Mitsubishi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iQR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iQF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PLCs. </a:t>
            </a:r>
            <a:endParaRPr lang="en-US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The library’s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function blocks allow the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Mitusbhi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iQR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iQF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to trigger, receive results, and adjust settings of the V460-H handheld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en-US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These function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blocks are applicable to applications where the V460-H is reading a single barcode or multiple barcodes (up to 10 unique barcodes) and reporting the results to a Mitsubishi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iQR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iQF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PLCs using Ethernet/IP implicit communication, via the use of tag data links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21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5" descr="Diagram, engineering drawing&#10;&#10;Description automatically generated">
            <a:extLst>
              <a:ext uri="{FF2B5EF4-FFF2-40B4-BE49-F238E27FC236}">
                <a16:creationId xmlns:a16="http://schemas.microsoft.com/office/drawing/2014/main" id="{CC619F42-1C92-0C42-8899-5B1EA53BB0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0" r="33970"/>
          <a:stretch/>
        </p:blipFill>
        <p:spPr>
          <a:xfrm>
            <a:off x="-1" y="2703610"/>
            <a:ext cx="2800945" cy="3563262"/>
          </a:xfrm>
          <a:prstGeom prst="rect">
            <a:avLst/>
          </a:prstGeom>
          <a:ln>
            <a:noFill/>
          </a:ln>
        </p:spPr>
      </p:pic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D0A22223-3132-8141-8413-B919D6CE72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2525" y="1066876"/>
            <a:ext cx="2114349" cy="722313"/>
          </a:xfrm>
        </p:spPr>
        <p:txBody>
          <a:bodyPr anchor="b"/>
          <a:lstStyle/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/>
              <a:t>The</a:t>
            </a:r>
          </a:p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/>
              <a:t>Solution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17680" y="196645"/>
            <a:ext cx="6394931" cy="23376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45338" y="232601"/>
            <a:ext cx="5257800" cy="461665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Solution results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758439" y="907775"/>
            <a:ext cx="5771455" cy="1323439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marL="285750" indent="-285750">
              <a:lnSpc>
                <a:spcPts val="30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User Data Types and FBs for all Assembles</a:t>
            </a:r>
          </a:p>
          <a:p>
            <a:pPr marL="285750" indent="-285750">
              <a:lnSpc>
                <a:spcPts val="30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Example programs to trigger and receive results for all Assembles</a:t>
            </a:r>
          </a:p>
          <a:p>
            <a:pPr marL="285750" indent="-285750">
              <a:lnSpc>
                <a:spcPts val="30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Test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Debug of example programs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27005" y="1026912"/>
            <a:ext cx="383458" cy="338554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>
              <a:spcAft>
                <a:spcPts val="300"/>
              </a:spcAft>
            </a:pPr>
            <a:r>
              <a:rPr lang="en-US" sz="1600" dirty="0">
                <a:solidFill>
                  <a:srgbClr val="4D4D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27005" y="1444999"/>
            <a:ext cx="383458" cy="338554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>
              <a:spcAft>
                <a:spcPts val="300"/>
              </a:spcAft>
            </a:pPr>
            <a:r>
              <a:rPr lang="en-US" sz="1600" dirty="0">
                <a:solidFill>
                  <a:srgbClr val="4D4D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50993" y="1820366"/>
            <a:ext cx="383458" cy="338554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>
              <a:spcAft>
                <a:spcPts val="300"/>
              </a:spcAft>
            </a:pPr>
            <a:r>
              <a:rPr lang="en-US" sz="1600" dirty="0">
                <a:solidFill>
                  <a:srgbClr val="4D4D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Yes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327005" y="3335483"/>
            <a:ext cx="5956332" cy="646331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Mitsubishi function block library is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working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 Implicit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messaging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trigger and receive barcode results.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B170F4-08D3-46F1-945B-4519260C3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6681" y="83452"/>
            <a:ext cx="2083132" cy="624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38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D0A22223-3132-8141-8413-B919D6CE72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2525" y="1066876"/>
            <a:ext cx="2114349" cy="722313"/>
          </a:xfrm>
        </p:spPr>
        <p:txBody>
          <a:bodyPr anchor="b"/>
          <a:lstStyle/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smtClean="0"/>
              <a:t>System</a:t>
            </a:r>
            <a:r>
              <a:rPr lang="en-US" sz="3200" dirty="0"/>
              <a:t> </a:t>
            </a:r>
            <a:r>
              <a:rPr lang="en-US" sz="3200" dirty="0" err="1" smtClean="0"/>
              <a:t>Config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114299" y="4939605"/>
            <a:ext cx="2590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37344" y="207208"/>
            <a:ext cx="7049655" cy="461665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S</a:t>
            </a: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ystem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C</a:t>
            </a: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onfiguration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D</a:t>
            </a: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etails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35801" y="774511"/>
            <a:ext cx="8603674" cy="2554545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600" b="1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V460-H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 is a multi-code reader that 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reads 1D</a:t>
            </a:r>
            <a:r>
              <a:rPr lang="en-US" sz="1600" b="0" i="0" u="none" strike="noStrike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&amp;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2D barcodes </a:t>
            </a:r>
          </a:p>
          <a:p>
            <a:pPr algn="l"/>
            <a:endParaRPr lang="en-US" sz="1600" b="0" i="0" u="none" strike="noStrike" baseline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In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a system configuration in which it is connected to a PLC, PC, or other external device, serial commands can be received from, and code reading results can be output to the external device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en-US" sz="1600" b="0" i="0" u="none" strike="noStrike" baseline="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1600" b="1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sz="1600" b="1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V460-H can be used in the following types of system configurations</a:t>
            </a:r>
            <a:r>
              <a:rPr lang="en-US" sz="1600" b="1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algn="l"/>
            <a:endParaRPr lang="en-US" sz="1600" b="1" i="0" u="none" strike="noStrike" baseline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1600" b="1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1. Connecting </a:t>
            </a:r>
            <a:r>
              <a:rPr lang="en-US" sz="1600" b="1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over Ethernet (EtherNet/IP, Serial (TCP), PROFINET)</a:t>
            </a:r>
          </a:p>
          <a:p>
            <a:pPr algn="l"/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Using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the data link function 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for</a:t>
            </a:r>
            <a:r>
              <a:rPr lang="en-US" sz="1600" b="0" i="0" u="none" strike="noStrike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each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network (excluding Serial), data transfer can be done periodically 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between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the code reader 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and</a:t>
            </a:r>
            <a:r>
              <a:rPr lang="en-US" sz="1600" b="0" i="0" u="none" strike="noStrike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external device.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75E088-B46C-371C-0FC2-74306AA34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801" y="3434694"/>
            <a:ext cx="5123809" cy="25333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41" y="3065417"/>
            <a:ext cx="2557449" cy="316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5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D0A22223-3132-8141-8413-B919D6CE72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2525" y="1066876"/>
            <a:ext cx="2114349" cy="722313"/>
          </a:xfrm>
        </p:spPr>
        <p:txBody>
          <a:bodyPr anchor="b"/>
          <a:lstStyle/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smtClean="0"/>
              <a:t>System</a:t>
            </a:r>
            <a:endParaRPr lang="en-US" sz="3200" dirty="0"/>
          </a:p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err="1" smtClean="0"/>
              <a:t>Config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3237344" y="207208"/>
            <a:ext cx="7049655" cy="461665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POC product and system configuration details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35801" y="668873"/>
            <a:ext cx="8603674" cy="830997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l"/>
            <a:r>
              <a:rPr lang="en-US" sz="1600" b="1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Basic Control Operations of the Code Reader</a:t>
            </a:r>
          </a:p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The following figure shows basic communications between an external device and the code reader</a:t>
            </a:r>
          </a:p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and the flow of signals and data.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DD3BF2-3DC8-5DDE-C3FD-1EE40FE35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801" y="1523477"/>
            <a:ext cx="3502686" cy="121048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BF82B9-4F56-A3CB-18FD-77CC168ECEA5}"/>
              </a:ext>
            </a:extLst>
          </p:cNvPr>
          <p:cNvSpPr txBox="1"/>
          <p:nvPr/>
        </p:nvSpPr>
        <p:spPr>
          <a:xfrm>
            <a:off x="3323546" y="2889941"/>
            <a:ext cx="8603674" cy="338554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The following methods can be used to exchange data between an external device and the code reader.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9A95B68-F8BC-F998-0586-C40DD6796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8362" y="3252102"/>
            <a:ext cx="5419312" cy="312891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61FFD2F-C083-F62E-C632-55C7729AB3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5624" y="1412919"/>
            <a:ext cx="5126251" cy="12920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076" y="2812868"/>
            <a:ext cx="2557449" cy="316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88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D0A22223-3132-8141-8413-B919D6CE72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2525" y="1066876"/>
            <a:ext cx="2114349" cy="722313"/>
          </a:xfrm>
        </p:spPr>
        <p:txBody>
          <a:bodyPr anchor="b"/>
          <a:lstStyle/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smtClean="0"/>
              <a:t>System</a:t>
            </a:r>
            <a:endParaRPr lang="en-US" sz="3200" dirty="0"/>
          </a:p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err="1" smtClean="0"/>
              <a:t>Config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3237344" y="207208"/>
            <a:ext cx="7049655" cy="461665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S</a:t>
            </a: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ystem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C</a:t>
            </a: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onfiguration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D</a:t>
            </a: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etails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58B7E5-6FC4-EB91-B296-43D231BAEEE9}"/>
              </a:ext>
            </a:extLst>
          </p:cNvPr>
          <p:cNvSpPr txBox="1"/>
          <p:nvPr/>
        </p:nvSpPr>
        <p:spPr>
          <a:xfrm>
            <a:off x="3235801" y="1038204"/>
            <a:ext cx="8603674" cy="4770537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l"/>
            <a:r>
              <a:rPr lang="en-US" sz="1600" b="1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EtherNet/IP Overview</a:t>
            </a:r>
          </a:p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EtherNet/IP is an industrial multi-vendor network that uses Ethernet. The EtherNet/IP specifications</a:t>
            </a:r>
          </a:p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are open standards managed by the ODVA (</a:t>
            </a:r>
            <a:r>
              <a:rPr lang="en-US" sz="1600" b="0" i="0" u="none" strike="noStrike" baseline="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OpenDeviceNet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 Vendor Association). EtherNet/IP is used</a:t>
            </a:r>
          </a:p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by a wide range of industrial devices.</a:t>
            </a:r>
          </a:p>
          <a:p>
            <a:pPr algn="l"/>
            <a:endParaRPr lang="en-US" sz="1600" b="1" i="0" u="none" strike="noStrike" baseline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1600" b="1" i="0" u="none" strike="noStrike" baseline="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EtherNet</a:t>
            </a:r>
            <a:r>
              <a:rPr lang="en-US" sz="1600" b="1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/IP </a:t>
            </a:r>
            <a:r>
              <a:rPr lang="en-US" sz="1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F</a:t>
            </a:r>
            <a:r>
              <a:rPr lang="en-US" sz="1600" b="1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eatures</a:t>
            </a:r>
            <a:r>
              <a:rPr lang="en-US" sz="1600" b="1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algn="l"/>
            <a:endParaRPr lang="en-US" sz="1600" b="0" i="0" u="none" strike="noStrike" baseline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600" b="1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High-speed</a:t>
            </a:r>
            <a:r>
              <a:rPr lang="en-US" sz="1600" b="1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, High-capacity Data Exchange through Tag Data Links (Cyclic Communications)</a:t>
            </a:r>
          </a:p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The EtherNet/IP protocol supports implicit communications, which allows cyclic communications</a:t>
            </a:r>
          </a:p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(called Tag Data Links) with EtherNet/IP devices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algn="l"/>
            <a:endParaRPr lang="en-US" sz="1600" b="0" i="0" u="none" strike="noStrike" baseline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600" b="1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Tag </a:t>
            </a:r>
            <a:r>
              <a:rPr lang="en-US" sz="1600" b="1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Data Links are set at the specified communication cycle for each application regardless</a:t>
            </a:r>
          </a:p>
          <a:p>
            <a:pPr algn="l"/>
            <a:r>
              <a:rPr lang="en-US" sz="1600" b="1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of the number of nodes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D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ata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is exchanged over the network at the refresh cycle that is set for each connection</a:t>
            </a:r>
          </a:p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regardless of the number of nodes, 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the</a:t>
            </a:r>
            <a:r>
              <a:rPr lang="en-US" sz="1600" b="0" i="0" u="none" strike="noStrike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refresh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cycle will not increase even if the number of nodes</a:t>
            </a:r>
          </a:p>
          <a:p>
            <a:pPr algn="l"/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increase.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(Data exchange in the connection is kept in 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sync)</a:t>
            </a:r>
            <a:endParaRPr lang="en-US" sz="1600" b="0" i="0" u="none" strike="noStrike" baseline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T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he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refresh cycle can be set for each connection, each application can communicate at its</a:t>
            </a:r>
          </a:p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ideal refresh cycle. (For example, </a:t>
            </a:r>
            <a:r>
              <a:rPr lang="en-US" sz="1600" b="0" i="0" u="none" strike="noStrike" baseline="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inter process </a:t>
            </a:r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interlocks can be transferred at high speed, while the</a:t>
            </a:r>
          </a:p>
          <a:p>
            <a:pPr algn="l"/>
            <a:r>
              <a:rPr lang="en-US" sz="1600" b="0" i="0" u="none" strike="noStrike" baseline="0" dirty="0">
                <a:latin typeface="Calibri Light" panose="020F0302020204030204" pitchFamily="34" charset="0"/>
                <a:cs typeface="Calibri Light" panose="020F0302020204030204" pitchFamily="34" charset="0"/>
              </a:rPr>
              <a:t>production commands and the status monitor information are transferred at low speed.)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66" y="2812868"/>
            <a:ext cx="2557449" cy="316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6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D0A22223-3132-8141-8413-B919D6CE72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2525" y="1066876"/>
            <a:ext cx="2114349" cy="722313"/>
          </a:xfrm>
        </p:spPr>
        <p:txBody>
          <a:bodyPr anchor="b"/>
          <a:lstStyle/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/>
              <a:t>Solution</a:t>
            </a:r>
          </a:p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/>
              <a:t>Details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52582" y="171809"/>
            <a:ext cx="7049655" cy="461665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Solution Details</a:t>
            </a:r>
            <a:endParaRPr lang="en-US" sz="2000" dirty="0">
              <a:solidFill>
                <a:schemeClr val="bg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83986" y="693896"/>
            <a:ext cx="5908538" cy="2977738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Ethernet/IP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device configurations and Implicit Function Blocks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are developed to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communicate to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V460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 all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Input Assemblies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100, 101, 102, 103, 104, 105 and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Output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Assemblies 197,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198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Mitsubishi Ethernet/IP device configurations Tool is used to configure device IP address and all Input Assemblies 100, 101, 102, 103, 104, 105 and Out Assemblies 197, 198 details to communicate to Mitsubishi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PLC (shown below)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Aft>
                <a:spcPts val="300"/>
              </a:spcAft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6AC23E-A822-2AB1-3C74-F379D68C9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3927" y="111387"/>
            <a:ext cx="3037610" cy="619434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81ED36-3382-99F1-257B-339F99E85A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842" y="3523589"/>
            <a:ext cx="2854725" cy="23246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5D7AB5C-1219-3C18-CF7E-6ACDC10D0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0426" y="3484250"/>
            <a:ext cx="2906132" cy="236394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671" y="3030290"/>
            <a:ext cx="2534395" cy="31327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16921" y="5976153"/>
            <a:ext cx="5721982" cy="369332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dirty="0" smtClean="0">
                <a:solidFill>
                  <a:srgbClr val="4D4D4D"/>
                </a:solidFill>
                <a:latin typeface="Calibri" panose="020F0502020204030204" pitchFamily="34" charset="0"/>
              </a:rPr>
              <a:t>Configuration Tool for Ethernet/IP in Mitsubishi PLC</a:t>
            </a:r>
            <a:endParaRPr lang="en-US" dirty="0" smtClean="0">
              <a:solidFill>
                <a:srgbClr val="4D4D4D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20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D0A22223-3132-8141-8413-B919D6CE72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2525" y="1066876"/>
            <a:ext cx="2114349" cy="722313"/>
          </a:xfrm>
        </p:spPr>
        <p:txBody>
          <a:bodyPr anchor="b"/>
          <a:lstStyle/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smtClean="0"/>
              <a:t>102 Function</a:t>
            </a:r>
            <a:endParaRPr lang="en-US" sz="3200" dirty="0"/>
          </a:p>
          <a:p>
            <a:pPr>
              <a:lnSpc>
                <a:spcPts val="4200"/>
              </a:lnSpc>
              <a:spcAft>
                <a:spcPts val="0"/>
              </a:spcAft>
            </a:pPr>
            <a:r>
              <a:rPr lang="en-US" sz="3200" dirty="0" smtClean="0"/>
              <a:t>Block</a:t>
            </a:r>
            <a:endParaRPr lang="en-US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3411516" y="127606"/>
            <a:ext cx="7049655" cy="461665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V460-H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EIP 102 </a:t>
            </a: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Function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</a:rPr>
              <a:t>Block</a:t>
            </a:r>
            <a:endParaRPr lang="en-US" sz="240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93916" y="975578"/>
            <a:ext cx="8749717" cy="830997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This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function block is applicable to applications where V460-H is reading a barcode and reporting the results to a Mitsubishi iQR/iQF PLC using Ethernet/IP implicit communication, via the use of tag data links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043492-1C9E-ABAC-BE6B-5C163C0E4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445" y="2192882"/>
            <a:ext cx="5908833" cy="36421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6" y="2850829"/>
            <a:ext cx="2534395" cy="313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15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_180501 MasterTemplate_2018_Test_d140502">
  <a:themeElements>
    <a:clrScheme name="Omron Palette">
      <a:dk1>
        <a:srgbClr val="000000"/>
      </a:dk1>
      <a:lt1>
        <a:srgbClr val="FFFFFF"/>
      </a:lt1>
      <a:dk2>
        <a:srgbClr val="333333"/>
      </a:dk2>
      <a:lt2>
        <a:srgbClr val="58595B"/>
      </a:lt2>
      <a:accent1>
        <a:srgbClr val="0079C2"/>
      </a:accent1>
      <a:accent2>
        <a:srgbClr val="FF0000"/>
      </a:accent2>
      <a:accent3>
        <a:srgbClr val="33CC33"/>
      </a:accent3>
      <a:accent4>
        <a:srgbClr val="FF6600"/>
      </a:accent4>
      <a:accent5>
        <a:srgbClr val="7030A0"/>
      </a:accent5>
      <a:accent6>
        <a:srgbClr val="FFFF00"/>
      </a:accent6>
      <a:hlink>
        <a:srgbClr val="0079C2"/>
      </a:hlink>
      <a:folHlink>
        <a:srgbClr val="0079C2"/>
      </a:folHlink>
    </a:clrScheme>
    <a:fontScheme name="Omron Fonts">
      <a:majorFont>
        <a:latin typeface="Myriad Pro Light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lIns="45720" rIns="45720" rtlCol="0" anchor="ctr">
        <a:noAutofit/>
      </a:bodyPr>
      <a:lstStyle>
        <a:defPPr algn="ctr">
          <a:spcAft>
            <a:spcPts val="300"/>
          </a:spcAft>
          <a:defRPr dirty="0" smtClean="0">
            <a:latin typeface="Calibri" panose="020F0502020204030204" pitchFamily="34" charset="0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txDef>
      <a:spPr>
        <a:noFill/>
      </a:spPr>
      <a:bodyPr wrap="square" lIns="45720" rIns="45720" rtlCol="0" anchor="ctr" anchorCtr="0">
        <a:spAutoFit/>
      </a:bodyPr>
      <a:lstStyle>
        <a:defPPr algn="ctr">
          <a:spcAft>
            <a:spcPts val="300"/>
          </a:spcAft>
          <a:defRPr dirty="0" err="1" smtClean="0">
            <a:solidFill>
              <a:srgbClr val="4D4D4D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89f2a46-a588-4908-a4db-4f35ba6dc24e">
      <Terms xmlns="http://schemas.microsoft.com/office/infopath/2007/PartnerControls"/>
    </lcf76f155ced4ddcb4097134ff3c332f>
    <TaxCatchAll xmlns="d6341304-c806-485a-ac07-d72182bebef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EF3404BCDF8D045A850B573BF057B56" ma:contentTypeVersion="16" ma:contentTypeDescription="Create a new document." ma:contentTypeScope="" ma:versionID="faae96912718d4d0b0a983672917668f">
  <xsd:schema xmlns:xsd="http://www.w3.org/2001/XMLSchema" xmlns:xs="http://www.w3.org/2001/XMLSchema" xmlns:p="http://schemas.microsoft.com/office/2006/metadata/properties" xmlns:ns2="789f2a46-a588-4908-a4db-4f35ba6dc24e" xmlns:ns3="d6341304-c806-485a-ac07-d72182bebef7" targetNamespace="http://schemas.microsoft.com/office/2006/metadata/properties" ma:root="true" ma:fieldsID="3801686690bbbd55ec5f4256ec236097" ns2:_="" ns3:_="">
    <xsd:import namespace="789f2a46-a588-4908-a4db-4f35ba6dc24e"/>
    <xsd:import namespace="d6341304-c806-485a-ac07-d72182bebe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9f2a46-a588-4908-a4db-4f35ba6dc2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2c6d836-dd8d-446e-8d93-4fa6ea0242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341304-c806-485a-ac07-d72182bebef7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2d8044b7-a285-4fea-8a91-bb779f4840a4}" ma:internalName="TaxCatchAll" ma:showField="CatchAllData" ma:web="d6341304-c806-485a-ac07-d72182bebe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87BF8D0-81BB-44C0-A177-5CE2F44C6442}">
  <ds:schemaRefs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dcmitype/"/>
    <ds:schemaRef ds:uri="http://www.w3.org/XML/1998/namespace"/>
    <ds:schemaRef ds:uri="789f2a46-a588-4908-a4db-4f35ba6dc24e"/>
    <ds:schemaRef ds:uri="http://purl.org/dc/elements/1.1/"/>
    <ds:schemaRef ds:uri="http://schemas.openxmlformats.org/package/2006/metadata/core-properties"/>
    <ds:schemaRef ds:uri="d6341304-c806-485a-ac07-d72182bebef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F0FDC6A-E706-43AC-AE9D-F61805AB53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9f2a46-a588-4908-a4db-4f35ba6dc24e"/>
    <ds:schemaRef ds:uri="d6341304-c806-485a-ac07-d72182bebef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9F091F-2303-4E43-9FEC-A078F0DB688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_180501 MasterTemplate_2018_Test_d140502</Template>
  <TotalTime>3418</TotalTime>
  <Words>1279</Words>
  <Application>Microsoft Office PowerPoint</Application>
  <PresentationFormat>Widescreen</PresentationFormat>
  <Paragraphs>125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Myriad Pro</vt:lpstr>
      <vt:lpstr>Myriad Pro Light</vt:lpstr>
      <vt:lpstr>Wingdings</vt:lpstr>
      <vt:lpstr>_180501 MasterTemplate_2018_Test_d140502</vt:lpstr>
      <vt:lpstr>PowerPoint Presentation</vt:lpstr>
      <vt:lpstr>Mitsubishi PLC</vt:lpstr>
      <vt:lpstr>Mitsubishi iQR/iQF PLC FB Library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Jake Marler / OEI</dc:creator>
  <cp:lastModifiedBy>Janhavi Shiras / OEI</cp:lastModifiedBy>
  <cp:revision>83</cp:revision>
  <dcterms:created xsi:type="dcterms:W3CDTF">2018-07-17T20:21:04Z</dcterms:created>
  <dcterms:modified xsi:type="dcterms:W3CDTF">2024-05-08T19:19:40Z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0x010100FEF3404BCDF8D045A850B573BF057B56</vt:lpwstr>
  </property>
  <property fmtid="{D5CDD505-2E9C-101B-9397-08002B2CF9AE}" pid="3" name="MediaServiceImageTags">
    <vt:lpwstr/>
  </property>
</Properties>
</file>