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19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4" r:id="rId7"/>
    <p:sldId id="287" r:id="rId8"/>
    <p:sldId id="288" r:id="rId9"/>
    <p:sldId id="262" r:id="rId10"/>
    <p:sldId id="261" r:id="rId11"/>
    <p:sldId id="268" r:id="rId12"/>
    <p:sldId id="270" r:id="rId13"/>
    <p:sldId id="273" r:id="rId14"/>
    <p:sldId id="271" r:id="rId15"/>
    <p:sldId id="272" r:id="rId16"/>
    <p:sldId id="274" r:id="rId17"/>
    <p:sldId id="275" r:id="rId18"/>
    <p:sldId id="276" r:id="rId19"/>
    <p:sldId id="277" r:id="rId20"/>
    <p:sldId id="279" r:id="rId21"/>
    <p:sldId id="289" r:id="rId22"/>
    <p:sldId id="281" r:id="rId23"/>
    <p:sldId id="282" r:id="rId24"/>
    <p:sldId id="283" r:id="rId25"/>
    <p:sldId id="292" r:id="rId26"/>
    <p:sldId id="293" r:id="rId27"/>
    <p:sldId id="290" r:id="rId28"/>
    <p:sldId id="291" r:id="rId29"/>
    <p:sldId id="294" r:id="rId30"/>
    <p:sldId id="295" r:id="rId31"/>
    <p:sldId id="286" r:id="rId32"/>
    <p:sldId id="296" r:id="rId33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76EBF-DC04-4B95-BC71-2E04F3205A95}">
          <p14:sldIdLst>
            <p14:sldId id="256"/>
            <p14:sldId id="257"/>
            <p14:sldId id="258"/>
            <p14:sldId id="259"/>
            <p14:sldId id="260"/>
            <p14:sldId id="264"/>
            <p14:sldId id="287"/>
            <p14:sldId id="288"/>
            <p14:sldId id="262"/>
            <p14:sldId id="261"/>
            <p14:sldId id="268"/>
            <p14:sldId id="270"/>
          </p14:sldIdLst>
        </p14:section>
        <p14:section name="Install V430 EDS" id="{2E10FBE0-C7BD-42D3-9C16-2A477280CC20}">
          <p14:sldIdLst>
            <p14:sldId id="273"/>
            <p14:sldId id="271"/>
            <p14:sldId id="272"/>
          </p14:sldIdLst>
        </p14:section>
        <p14:section name="Configure V430 EIP" id="{20F0D57E-E6FE-4ECC-91FA-445AD146ED40}">
          <p14:sldIdLst>
            <p14:sldId id="274"/>
            <p14:sldId id="275"/>
            <p14:sldId id="276"/>
            <p14:sldId id="277"/>
          </p14:sldIdLst>
        </p14:section>
        <p14:section name="Import AOI" id="{3D9A3D49-DF2C-493A-BFE5-1C6FFF6BEC64}">
          <p14:sldIdLst>
            <p14:sldId id="279"/>
            <p14:sldId id="289"/>
            <p14:sldId id="281"/>
            <p14:sldId id="282"/>
            <p14:sldId id="283"/>
            <p14:sldId id="292"/>
            <p14:sldId id="293"/>
            <p14:sldId id="290"/>
            <p14:sldId id="291"/>
            <p14:sldId id="294"/>
          </p14:sldIdLst>
        </p14:section>
        <p14:section name="Configure V430" id="{042A03C1-95CF-4D3F-9840-35F4F3D944DA}">
          <p14:sldIdLst>
            <p14:sldId id="295"/>
          </p14:sldIdLst>
        </p14:section>
        <p14:section name="Download to PLC" id="{8C09E5C2-F6D7-4992-92F5-6297CA62934B}">
          <p14:sldIdLst>
            <p14:sldId id="286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BCBEC0"/>
    <a:srgbClr val="59595B"/>
    <a:srgbClr val="0070C0"/>
    <a:srgbClr val="0673BA"/>
    <a:srgbClr val="0158B7"/>
    <a:srgbClr val="936DAF"/>
    <a:srgbClr val="8258A2"/>
    <a:srgbClr val="62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51" autoAdjust="0"/>
    <p:restoredTop sz="91474" autoAdjust="0"/>
  </p:normalViewPr>
  <p:slideViewPr>
    <p:cSldViewPr>
      <p:cViewPr varScale="1">
        <p:scale>
          <a:sx n="80" d="100"/>
          <a:sy n="80" d="100"/>
        </p:scale>
        <p:origin x="216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78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77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Dietzel / OCR" userId="6c739a88-04e1-4f0e-a61c-089f85ce59e1" providerId="ADAL" clId="{608179B2-B063-47A5-9867-910C0E8F7838}"/>
    <pc:docChg chg="undo addSld delSld">
      <pc:chgData name="Mike Dietzel / OCR" userId="6c739a88-04e1-4f0e-a61c-089f85ce59e1" providerId="ADAL" clId="{608179B2-B063-47A5-9867-910C0E8F7838}" dt="2019-08-30T12:40:40.664" v="143" actId="2696"/>
      <pc:docMkLst>
        <pc:docMk/>
      </pc:docMkLst>
      <pc:sldChg chg="add del">
        <pc:chgData name="Mike Dietzel / OCR" userId="6c739a88-04e1-4f0e-a61c-089f85ce59e1" providerId="ADAL" clId="{608179B2-B063-47A5-9867-910C0E8F7838}" dt="2019-08-30T12:40:40.648" v="141" actId="2696"/>
        <pc:sldMkLst>
          <pc:docMk/>
          <pc:sldMk cId="3052502405" sldId="383"/>
        </pc:sldMkLst>
      </pc:sldChg>
      <pc:sldChg chg="add del">
        <pc:chgData name="Mike Dietzel / OCR" userId="6c739a88-04e1-4f0e-a61c-089f85ce59e1" providerId="ADAL" clId="{608179B2-B063-47A5-9867-910C0E8F7838}" dt="2019-08-30T12:40:40.597" v="136" actId="2696"/>
        <pc:sldMkLst>
          <pc:docMk/>
          <pc:sldMk cId="146313372" sldId="385"/>
        </pc:sldMkLst>
      </pc:sldChg>
      <pc:sldChg chg="add del">
        <pc:chgData name="Mike Dietzel / OCR" userId="6c739a88-04e1-4f0e-a61c-089f85ce59e1" providerId="ADAL" clId="{608179B2-B063-47A5-9867-910C0E8F7838}" dt="2019-08-30T12:40:40.616" v="137" actId="2696"/>
        <pc:sldMkLst>
          <pc:docMk/>
          <pc:sldMk cId="4151269607" sldId="388"/>
        </pc:sldMkLst>
      </pc:sldChg>
      <pc:sldChg chg="add del">
        <pc:chgData name="Mike Dietzel / OCR" userId="6c739a88-04e1-4f0e-a61c-089f85ce59e1" providerId="ADAL" clId="{608179B2-B063-47A5-9867-910C0E8F7838}" dt="2019-08-30T12:40:40.553" v="132" actId="2696"/>
        <pc:sldMkLst>
          <pc:docMk/>
          <pc:sldMk cId="4246612815" sldId="400"/>
        </pc:sldMkLst>
      </pc:sldChg>
      <pc:sldChg chg="add del">
        <pc:chgData name="Mike Dietzel / OCR" userId="6c739a88-04e1-4f0e-a61c-089f85ce59e1" providerId="ADAL" clId="{608179B2-B063-47A5-9867-910C0E8F7838}" dt="2019-08-30T12:40:40.664" v="143" actId="2696"/>
        <pc:sldMkLst>
          <pc:docMk/>
          <pc:sldMk cId="3103804883" sldId="407"/>
        </pc:sldMkLst>
      </pc:sldChg>
      <pc:sldChg chg="add del">
        <pc:chgData name="Mike Dietzel / OCR" userId="6c739a88-04e1-4f0e-a61c-089f85ce59e1" providerId="ADAL" clId="{608179B2-B063-47A5-9867-910C0E8F7838}" dt="2019-08-30T12:40:40.446" v="118" actId="2696"/>
        <pc:sldMkLst>
          <pc:docMk/>
          <pc:sldMk cId="3729481599" sldId="408"/>
        </pc:sldMkLst>
      </pc:sldChg>
      <pc:sldChg chg="add del">
        <pc:chgData name="Mike Dietzel / OCR" userId="6c739a88-04e1-4f0e-a61c-089f85ce59e1" providerId="ADAL" clId="{608179B2-B063-47A5-9867-910C0E8F7838}" dt="2019-08-30T12:40:40.264" v="84" actId="2696"/>
        <pc:sldMkLst>
          <pc:docMk/>
          <pc:sldMk cId="3809771316" sldId="425"/>
        </pc:sldMkLst>
      </pc:sldChg>
      <pc:sldChg chg="add del">
        <pc:chgData name="Mike Dietzel / OCR" userId="6c739a88-04e1-4f0e-a61c-089f85ce59e1" providerId="ADAL" clId="{608179B2-B063-47A5-9867-910C0E8F7838}" dt="2019-08-30T12:40:40.227" v="78" actId="2696"/>
        <pc:sldMkLst>
          <pc:docMk/>
          <pc:sldMk cId="505323727" sldId="428"/>
        </pc:sldMkLst>
      </pc:sldChg>
      <pc:sldChg chg="add del">
        <pc:chgData name="Mike Dietzel / OCR" userId="6c739a88-04e1-4f0e-a61c-089f85ce59e1" providerId="ADAL" clId="{608179B2-B063-47A5-9867-910C0E8F7838}" dt="2019-08-30T12:40:40.640" v="140" actId="2696"/>
        <pc:sldMkLst>
          <pc:docMk/>
          <pc:sldMk cId="956860192" sldId="435"/>
        </pc:sldMkLst>
      </pc:sldChg>
      <pc:sldChg chg="add del">
        <pc:chgData name="Mike Dietzel / OCR" userId="6c739a88-04e1-4f0e-a61c-089f85ce59e1" providerId="ADAL" clId="{608179B2-B063-47A5-9867-910C0E8F7838}" dt="2019-08-30T12:40:40.625" v="139" actId="2696"/>
        <pc:sldMkLst>
          <pc:docMk/>
          <pc:sldMk cId="3403920607" sldId="436"/>
        </pc:sldMkLst>
      </pc:sldChg>
      <pc:sldChg chg="add del">
        <pc:chgData name="Mike Dietzel / OCR" userId="6c739a88-04e1-4f0e-a61c-089f85ce59e1" providerId="ADAL" clId="{608179B2-B063-47A5-9867-910C0E8F7838}" dt="2019-08-30T12:40:40.620" v="138" actId="2696"/>
        <pc:sldMkLst>
          <pc:docMk/>
          <pc:sldMk cId="525591519" sldId="437"/>
        </pc:sldMkLst>
      </pc:sldChg>
      <pc:sldChg chg="add del">
        <pc:chgData name="Mike Dietzel / OCR" userId="6c739a88-04e1-4f0e-a61c-089f85ce59e1" providerId="ADAL" clId="{608179B2-B063-47A5-9867-910C0E8F7838}" dt="2019-08-30T12:40:40.582" v="134" actId="2696"/>
        <pc:sldMkLst>
          <pc:docMk/>
          <pc:sldMk cId="855394545" sldId="438"/>
        </pc:sldMkLst>
      </pc:sldChg>
      <pc:sldChg chg="add del">
        <pc:chgData name="Mike Dietzel / OCR" userId="6c739a88-04e1-4f0e-a61c-089f85ce59e1" providerId="ADAL" clId="{608179B2-B063-47A5-9867-910C0E8F7838}" dt="2019-08-30T12:40:40.548" v="131" actId="2696"/>
        <pc:sldMkLst>
          <pc:docMk/>
          <pc:sldMk cId="4135641848" sldId="443"/>
        </pc:sldMkLst>
      </pc:sldChg>
      <pc:sldChg chg="add del">
        <pc:chgData name="Mike Dietzel / OCR" userId="6c739a88-04e1-4f0e-a61c-089f85ce59e1" providerId="ADAL" clId="{608179B2-B063-47A5-9867-910C0E8F7838}" dt="2019-08-30T12:40:40.508" v="126" actId="2696"/>
        <pc:sldMkLst>
          <pc:docMk/>
          <pc:sldMk cId="3079879169" sldId="444"/>
        </pc:sldMkLst>
      </pc:sldChg>
      <pc:sldChg chg="add del">
        <pc:chgData name="Mike Dietzel / OCR" userId="6c739a88-04e1-4f0e-a61c-089f85ce59e1" providerId="ADAL" clId="{608179B2-B063-47A5-9867-910C0E8F7838}" dt="2019-08-30T12:40:40.532" v="129" actId="2696"/>
        <pc:sldMkLst>
          <pc:docMk/>
          <pc:sldMk cId="3925232431" sldId="446"/>
        </pc:sldMkLst>
      </pc:sldChg>
      <pc:sldChg chg="add del">
        <pc:chgData name="Mike Dietzel / OCR" userId="6c739a88-04e1-4f0e-a61c-089f85ce59e1" providerId="ADAL" clId="{608179B2-B063-47A5-9867-910C0E8F7838}" dt="2019-08-30T12:40:40.545" v="130" actId="2696"/>
        <pc:sldMkLst>
          <pc:docMk/>
          <pc:sldMk cId="713638186" sldId="447"/>
        </pc:sldMkLst>
      </pc:sldChg>
      <pc:sldChg chg="add del">
        <pc:chgData name="Mike Dietzel / OCR" userId="6c739a88-04e1-4f0e-a61c-089f85ce59e1" providerId="ADAL" clId="{608179B2-B063-47A5-9867-910C0E8F7838}" dt="2019-08-30T12:40:40.230" v="80" actId="2696"/>
        <pc:sldMkLst>
          <pc:docMk/>
          <pc:sldMk cId="2968250647" sldId="450"/>
        </pc:sldMkLst>
      </pc:sldChg>
      <pc:sldChg chg="add del">
        <pc:chgData name="Mike Dietzel / OCR" userId="6c739a88-04e1-4f0e-a61c-089f85ce59e1" providerId="ADAL" clId="{608179B2-B063-47A5-9867-910C0E8F7838}" dt="2019-08-30T12:40:40.228" v="79" actId="2696"/>
        <pc:sldMkLst>
          <pc:docMk/>
          <pc:sldMk cId="2365124900" sldId="451"/>
        </pc:sldMkLst>
      </pc:sldChg>
      <pc:sldChg chg="add del">
        <pc:chgData name="Mike Dietzel / OCR" userId="6c739a88-04e1-4f0e-a61c-089f85ce59e1" providerId="ADAL" clId="{608179B2-B063-47A5-9867-910C0E8F7838}" dt="2019-08-30T12:40:40.223" v="77" actId="2696"/>
        <pc:sldMkLst>
          <pc:docMk/>
          <pc:sldMk cId="4265841454" sldId="452"/>
        </pc:sldMkLst>
      </pc:sldChg>
      <pc:sldChg chg="add del">
        <pc:chgData name="Mike Dietzel / OCR" userId="6c739a88-04e1-4f0e-a61c-089f85ce59e1" providerId="ADAL" clId="{608179B2-B063-47A5-9867-910C0E8F7838}" dt="2019-08-30T12:40:40.208" v="73" actId="2696"/>
        <pc:sldMkLst>
          <pc:docMk/>
          <pc:sldMk cId="3756217543" sldId="456"/>
        </pc:sldMkLst>
      </pc:sldChg>
      <pc:sldChg chg="add del">
        <pc:chgData name="Mike Dietzel / OCR" userId="6c739a88-04e1-4f0e-a61c-089f85ce59e1" providerId="ADAL" clId="{608179B2-B063-47A5-9867-910C0E8F7838}" dt="2019-08-30T12:40:40.585" v="135" actId="2696"/>
        <pc:sldMkLst>
          <pc:docMk/>
          <pc:sldMk cId="1337052518" sldId="464"/>
        </pc:sldMkLst>
      </pc:sldChg>
      <pc:sldChg chg="add del">
        <pc:chgData name="Mike Dietzel / OCR" userId="6c739a88-04e1-4f0e-a61c-089f85ce59e1" providerId="ADAL" clId="{608179B2-B063-47A5-9867-910C0E8F7838}" dt="2019-08-30T12:40:40.265" v="85" actId="2696"/>
        <pc:sldMkLst>
          <pc:docMk/>
          <pc:sldMk cId="984731225" sldId="466"/>
        </pc:sldMkLst>
      </pc:sldChg>
      <pc:sldChg chg="add del">
        <pc:chgData name="Mike Dietzel / OCR" userId="6c739a88-04e1-4f0e-a61c-089f85ce59e1" providerId="ADAL" clId="{608179B2-B063-47A5-9867-910C0E8F7838}" dt="2019-08-30T12:40:40.529" v="128" actId="2696"/>
        <pc:sldMkLst>
          <pc:docMk/>
          <pc:sldMk cId="3682710273" sldId="468"/>
        </pc:sldMkLst>
      </pc:sldChg>
      <pc:sldChg chg="add del">
        <pc:chgData name="Mike Dietzel / OCR" userId="6c739a88-04e1-4f0e-a61c-089f85ce59e1" providerId="ADAL" clId="{608179B2-B063-47A5-9867-910C0E8F7838}" dt="2019-08-30T12:40:40.503" v="125" actId="2696"/>
        <pc:sldMkLst>
          <pc:docMk/>
          <pc:sldMk cId="1176386629" sldId="469"/>
        </pc:sldMkLst>
      </pc:sldChg>
      <pc:sldChg chg="add del">
        <pc:chgData name="Mike Dietzel / OCR" userId="6c739a88-04e1-4f0e-a61c-089f85ce59e1" providerId="ADAL" clId="{608179B2-B063-47A5-9867-910C0E8F7838}" dt="2019-08-30T12:40:40.499" v="124" actId="2696"/>
        <pc:sldMkLst>
          <pc:docMk/>
          <pc:sldMk cId="3582990440" sldId="470"/>
        </pc:sldMkLst>
      </pc:sldChg>
      <pc:sldChg chg="add del">
        <pc:chgData name="Mike Dietzel / OCR" userId="6c739a88-04e1-4f0e-a61c-089f85ce59e1" providerId="ADAL" clId="{608179B2-B063-47A5-9867-910C0E8F7838}" dt="2019-08-30T12:40:40.477" v="123" actId="2696"/>
        <pc:sldMkLst>
          <pc:docMk/>
          <pc:sldMk cId="2459587884" sldId="471"/>
        </pc:sldMkLst>
      </pc:sldChg>
      <pc:sldChg chg="add del">
        <pc:chgData name="Mike Dietzel / OCR" userId="6c739a88-04e1-4f0e-a61c-089f85ce59e1" providerId="ADAL" clId="{608179B2-B063-47A5-9867-910C0E8F7838}" dt="2019-08-30T12:40:40.452" v="120" actId="2696"/>
        <pc:sldMkLst>
          <pc:docMk/>
          <pc:sldMk cId="804654541" sldId="472"/>
        </pc:sldMkLst>
      </pc:sldChg>
      <pc:sldChg chg="add del">
        <pc:chgData name="Mike Dietzel / OCR" userId="6c739a88-04e1-4f0e-a61c-089f85ce59e1" providerId="ADAL" clId="{608179B2-B063-47A5-9867-910C0E8F7838}" dt="2019-08-30T12:40:40.434" v="117" actId="2696"/>
        <pc:sldMkLst>
          <pc:docMk/>
          <pc:sldMk cId="2917639243" sldId="474"/>
        </pc:sldMkLst>
      </pc:sldChg>
      <pc:sldChg chg="add del">
        <pc:chgData name="Mike Dietzel / OCR" userId="6c739a88-04e1-4f0e-a61c-089f85ce59e1" providerId="ADAL" clId="{608179B2-B063-47A5-9867-910C0E8F7838}" dt="2019-08-30T12:40:40.431" v="116" actId="2696"/>
        <pc:sldMkLst>
          <pc:docMk/>
          <pc:sldMk cId="3276436508" sldId="475"/>
        </pc:sldMkLst>
      </pc:sldChg>
      <pc:sldChg chg="add del">
        <pc:chgData name="Mike Dietzel / OCR" userId="6c739a88-04e1-4f0e-a61c-089f85ce59e1" providerId="ADAL" clId="{608179B2-B063-47A5-9867-910C0E8F7838}" dt="2019-08-30T12:40:40.428" v="115" actId="2696"/>
        <pc:sldMkLst>
          <pc:docMk/>
          <pc:sldMk cId="2674921663" sldId="476"/>
        </pc:sldMkLst>
      </pc:sldChg>
      <pc:sldChg chg="add del">
        <pc:chgData name="Mike Dietzel / OCR" userId="6c739a88-04e1-4f0e-a61c-089f85ce59e1" providerId="ADAL" clId="{608179B2-B063-47A5-9867-910C0E8F7838}" dt="2019-08-30T12:40:40.417" v="114" actId="2696"/>
        <pc:sldMkLst>
          <pc:docMk/>
          <pc:sldMk cId="3455010476" sldId="477"/>
        </pc:sldMkLst>
      </pc:sldChg>
      <pc:sldChg chg="add del">
        <pc:chgData name="Mike Dietzel / OCR" userId="6c739a88-04e1-4f0e-a61c-089f85ce59e1" providerId="ADAL" clId="{608179B2-B063-47A5-9867-910C0E8F7838}" dt="2019-08-30T12:40:40.414" v="113" actId="2696"/>
        <pc:sldMkLst>
          <pc:docMk/>
          <pc:sldMk cId="743870347" sldId="478"/>
        </pc:sldMkLst>
      </pc:sldChg>
      <pc:sldChg chg="add del">
        <pc:chgData name="Mike Dietzel / OCR" userId="6c739a88-04e1-4f0e-a61c-089f85ce59e1" providerId="ADAL" clId="{608179B2-B063-47A5-9867-910C0E8F7838}" dt="2019-08-30T12:40:40.412" v="112" actId="2696"/>
        <pc:sldMkLst>
          <pc:docMk/>
          <pc:sldMk cId="3422725079" sldId="479"/>
        </pc:sldMkLst>
      </pc:sldChg>
      <pc:sldChg chg="add del">
        <pc:chgData name="Mike Dietzel / OCR" userId="6c739a88-04e1-4f0e-a61c-089f85ce59e1" providerId="ADAL" clId="{608179B2-B063-47A5-9867-910C0E8F7838}" dt="2019-08-30T12:40:40.400" v="111" actId="2696"/>
        <pc:sldMkLst>
          <pc:docMk/>
          <pc:sldMk cId="2103364036" sldId="480"/>
        </pc:sldMkLst>
      </pc:sldChg>
      <pc:sldChg chg="add del">
        <pc:chgData name="Mike Dietzel / OCR" userId="6c739a88-04e1-4f0e-a61c-089f85ce59e1" providerId="ADAL" clId="{608179B2-B063-47A5-9867-910C0E8F7838}" dt="2019-08-30T12:40:40.398" v="110" actId="2696"/>
        <pc:sldMkLst>
          <pc:docMk/>
          <pc:sldMk cId="650869745" sldId="482"/>
        </pc:sldMkLst>
      </pc:sldChg>
      <pc:sldChg chg="add del">
        <pc:chgData name="Mike Dietzel / OCR" userId="6c739a88-04e1-4f0e-a61c-089f85ce59e1" providerId="ADAL" clId="{608179B2-B063-47A5-9867-910C0E8F7838}" dt="2019-08-30T12:40:40.395" v="109" actId="2696"/>
        <pc:sldMkLst>
          <pc:docMk/>
          <pc:sldMk cId="509657451" sldId="483"/>
        </pc:sldMkLst>
      </pc:sldChg>
      <pc:sldChg chg="add del">
        <pc:chgData name="Mike Dietzel / OCR" userId="6c739a88-04e1-4f0e-a61c-089f85ce59e1" providerId="ADAL" clId="{608179B2-B063-47A5-9867-910C0E8F7838}" dt="2019-08-30T12:40:40.331" v="98" actId="2696"/>
        <pc:sldMkLst>
          <pc:docMk/>
          <pc:sldMk cId="2231526242" sldId="484"/>
        </pc:sldMkLst>
      </pc:sldChg>
      <pc:sldChg chg="add del">
        <pc:chgData name="Mike Dietzel / OCR" userId="6c739a88-04e1-4f0e-a61c-089f85ce59e1" providerId="ADAL" clId="{608179B2-B063-47A5-9867-910C0E8F7838}" dt="2019-08-30T12:40:40.328" v="97" actId="2696"/>
        <pc:sldMkLst>
          <pc:docMk/>
          <pc:sldMk cId="612199600" sldId="485"/>
        </pc:sldMkLst>
      </pc:sldChg>
      <pc:sldChg chg="add del">
        <pc:chgData name="Mike Dietzel / OCR" userId="6c739a88-04e1-4f0e-a61c-089f85ce59e1" providerId="ADAL" clId="{608179B2-B063-47A5-9867-910C0E8F7838}" dt="2019-08-30T12:40:40.316" v="96" actId="2696"/>
        <pc:sldMkLst>
          <pc:docMk/>
          <pc:sldMk cId="1919304123" sldId="486"/>
        </pc:sldMkLst>
      </pc:sldChg>
      <pc:sldChg chg="add del">
        <pc:chgData name="Mike Dietzel / OCR" userId="6c739a88-04e1-4f0e-a61c-089f85ce59e1" providerId="ADAL" clId="{608179B2-B063-47A5-9867-910C0E8F7838}" dt="2019-08-30T12:40:40.248" v="83" actId="2696"/>
        <pc:sldMkLst>
          <pc:docMk/>
          <pc:sldMk cId="1023712530" sldId="489"/>
        </pc:sldMkLst>
      </pc:sldChg>
      <pc:sldChg chg="add del">
        <pc:chgData name="Mike Dietzel / OCR" userId="6c739a88-04e1-4f0e-a61c-089f85ce59e1" providerId="ADAL" clId="{608179B2-B063-47A5-9867-910C0E8F7838}" dt="2019-08-30T12:40:40.244" v="81" actId="2696"/>
        <pc:sldMkLst>
          <pc:docMk/>
          <pc:sldMk cId="748245604" sldId="490"/>
        </pc:sldMkLst>
      </pc:sldChg>
      <pc:sldChg chg="add del">
        <pc:chgData name="Mike Dietzel / OCR" userId="6c739a88-04e1-4f0e-a61c-089f85ce59e1" providerId="ADAL" clId="{608179B2-B063-47A5-9867-910C0E8F7838}" dt="2019-08-30T12:40:40.247" v="82" actId="2696"/>
        <pc:sldMkLst>
          <pc:docMk/>
          <pc:sldMk cId="4270376963" sldId="491"/>
        </pc:sldMkLst>
      </pc:sldChg>
      <pc:sldChg chg="add del">
        <pc:chgData name="Mike Dietzel / OCR" userId="6c739a88-04e1-4f0e-a61c-089f85ce59e1" providerId="ADAL" clId="{608179B2-B063-47A5-9867-910C0E8F7838}" dt="2019-08-30T12:40:40.384" v="108" actId="2696"/>
        <pc:sldMkLst>
          <pc:docMk/>
          <pc:sldMk cId="1036606731" sldId="492"/>
        </pc:sldMkLst>
      </pc:sldChg>
      <pc:sldChg chg="add del">
        <pc:chgData name="Mike Dietzel / OCR" userId="6c739a88-04e1-4f0e-a61c-089f85ce59e1" providerId="ADAL" clId="{608179B2-B063-47A5-9867-910C0E8F7838}" dt="2019-08-30T12:40:40.382" v="107" actId="2696"/>
        <pc:sldMkLst>
          <pc:docMk/>
          <pc:sldMk cId="800464116" sldId="493"/>
        </pc:sldMkLst>
      </pc:sldChg>
      <pc:sldChg chg="add del">
        <pc:chgData name="Mike Dietzel / OCR" userId="6c739a88-04e1-4f0e-a61c-089f85ce59e1" providerId="ADAL" clId="{608179B2-B063-47A5-9867-910C0E8F7838}" dt="2019-08-30T12:40:40.464" v="122" actId="2696"/>
        <pc:sldMkLst>
          <pc:docMk/>
          <pc:sldMk cId="2356145057" sldId="508"/>
        </pc:sldMkLst>
      </pc:sldChg>
      <pc:sldChg chg="add del">
        <pc:chgData name="Mike Dietzel / OCR" userId="6c739a88-04e1-4f0e-a61c-089f85ce59e1" providerId="ADAL" clId="{608179B2-B063-47A5-9867-910C0E8F7838}" dt="2019-08-30T12:40:40.462" v="121" actId="2696"/>
        <pc:sldMkLst>
          <pc:docMk/>
          <pc:sldMk cId="3622312474" sldId="509"/>
        </pc:sldMkLst>
      </pc:sldChg>
      <pc:sldChg chg="add del">
        <pc:chgData name="Mike Dietzel / OCR" userId="6c739a88-04e1-4f0e-a61c-089f85ce59e1" providerId="ADAL" clId="{608179B2-B063-47A5-9867-910C0E8F7838}" dt="2019-08-30T12:40:40.449" v="119" actId="2696"/>
        <pc:sldMkLst>
          <pc:docMk/>
          <pc:sldMk cId="2652600240" sldId="511"/>
        </pc:sldMkLst>
      </pc:sldChg>
      <pc:sldChg chg="add del">
        <pc:chgData name="Mike Dietzel / OCR" userId="6c739a88-04e1-4f0e-a61c-089f85ce59e1" providerId="ADAL" clId="{608179B2-B063-47A5-9867-910C0E8F7838}" dt="2019-08-30T12:40:40.267" v="86" actId="2696"/>
        <pc:sldMkLst>
          <pc:docMk/>
          <pc:sldMk cId="2284434056" sldId="515"/>
        </pc:sldMkLst>
      </pc:sldChg>
      <pc:sldChg chg="add del">
        <pc:chgData name="Mike Dietzel / OCR" userId="6c739a88-04e1-4f0e-a61c-089f85ce59e1" providerId="ADAL" clId="{608179B2-B063-47A5-9867-910C0E8F7838}" dt="2019-08-30T12:40:40.579" v="133" actId="2696"/>
        <pc:sldMkLst>
          <pc:docMk/>
          <pc:sldMk cId="3016883354" sldId="517"/>
        </pc:sldMkLst>
      </pc:sldChg>
      <pc:sldChg chg="add del">
        <pc:chgData name="Mike Dietzel / OCR" userId="6c739a88-04e1-4f0e-a61c-089f85ce59e1" providerId="ADAL" clId="{608179B2-B063-47A5-9867-910C0E8F7838}" dt="2019-08-30T12:40:40.295" v="92" actId="2696"/>
        <pc:sldMkLst>
          <pc:docMk/>
          <pc:sldMk cId="2237192538" sldId="519"/>
        </pc:sldMkLst>
      </pc:sldChg>
      <pc:sldChg chg="add del">
        <pc:chgData name="Mike Dietzel / OCR" userId="6c739a88-04e1-4f0e-a61c-089f85ce59e1" providerId="ADAL" clId="{608179B2-B063-47A5-9867-910C0E8F7838}" dt="2019-08-30T12:40:40.293" v="91" actId="2696"/>
        <pc:sldMkLst>
          <pc:docMk/>
          <pc:sldMk cId="3170476384" sldId="520"/>
        </pc:sldMkLst>
      </pc:sldChg>
      <pc:sldChg chg="add del">
        <pc:chgData name="Mike Dietzel / OCR" userId="6c739a88-04e1-4f0e-a61c-089f85ce59e1" providerId="ADAL" clId="{608179B2-B063-47A5-9867-910C0E8F7838}" dt="2019-08-30T12:40:40.365" v="104" actId="2696"/>
        <pc:sldMkLst>
          <pc:docMk/>
          <pc:sldMk cId="387186670" sldId="522"/>
        </pc:sldMkLst>
      </pc:sldChg>
      <pc:sldChg chg="add del">
        <pc:chgData name="Mike Dietzel / OCR" userId="6c739a88-04e1-4f0e-a61c-089f85ce59e1" providerId="ADAL" clId="{608179B2-B063-47A5-9867-910C0E8F7838}" dt="2019-08-30T12:40:40.362" v="103" actId="2696"/>
        <pc:sldMkLst>
          <pc:docMk/>
          <pc:sldMk cId="3385007366" sldId="523"/>
        </pc:sldMkLst>
      </pc:sldChg>
      <pc:sldChg chg="add del">
        <pc:chgData name="Mike Dietzel / OCR" userId="6c739a88-04e1-4f0e-a61c-089f85ce59e1" providerId="ADAL" clId="{608179B2-B063-47A5-9867-910C0E8F7838}" dt="2019-08-30T12:40:40.349" v="102" actId="2696"/>
        <pc:sldMkLst>
          <pc:docMk/>
          <pc:sldMk cId="3692581725" sldId="524"/>
        </pc:sldMkLst>
      </pc:sldChg>
      <pc:sldChg chg="add del">
        <pc:chgData name="Mike Dietzel / OCR" userId="6c739a88-04e1-4f0e-a61c-089f85ce59e1" providerId="ADAL" clId="{608179B2-B063-47A5-9867-910C0E8F7838}" dt="2019-08-30T12:40:40.347" v="101" actId="2696"/>
        <pc:sldMkLst>
          <pc:docMk/>
          <pc:sldMk cId="3005413348" sldId="525"/>
        </pc:sldMkLst>
      </pc:sldChg>
      <pc:sldChg chg="add del">
        <pc:chgData name="Mike Dietzel / OCR" userId="6c739a88-04e1-4f0e-a61c-089f85ce59e1" providerId="ADAL" clId="{608179B2-B063-47A5-9867-910C0E8F7838}" dt="2019-08-30T12:40:40.367" v="105" actId="2696"/>
        <pc:sldMkLst>
          <pc:docMk/>
          <pc:sldMk cId="3039650667" sldId="526"/>
        </pc:sldMkLst>
      </pc:sldChg>
      <pc:sldChg chg="add del">
        <pc:chgData name="Mike Dietzel / OCR" userId="6c739a88-04e1-4f0e-a61c-089f85ce59e1" providerId="ADAL" clId="{608179B2-B063-47A5-9867-910C0E8F7838}" dt="2019-08-30T12:40:40.378" v="106" actId="2696"/>
        <pc:sldMkLst>
          <pc:docMk/>
          <pc:sldMk cId="1770070411" sldId="527"/>
        </pc:sldMkLst>
      </pc:sldChg>
      <pc:sldChg chg="add del">
        <pc:chgData name="Mike Dietzel / OCR" userId="6c739a88-04e1-4f0e-a61c-089f85ce59e1" providerId="ADAL" clId="{608179B2-B063-47A5-9867-910C0E8F7838}" dt="2019-08-30T12:40:40.312" v="94" actId="2696"/>
        <pc:sldMkLst>
          <pc:docMk/>
          <pc:sldMk cId="1672480939" sldId="529"/>
        </pc:sldMkLst>
      </pc:sldChg>
      <pc:sldChg chg="add del">
        <pc:chgData name="Mike Dietzel / OCR" userId="6c739a88-04e1-4f0e-a61c-089f85ce59e1" providerId="ADAL" clId="{608179B2-B063-47A5-9867-910C0E8F7838}" dt="2019-08-30T12:40:40.314" v="95" actId="2696"/>
        <pc:sldMkLst>
          <pc:docMk/>
          <pc:sldMk cId="1365144797" sldId="530"/>
        </pc:sldMkLst>
      </pc:sldChg>
      <pc:sldChg chg="add del">
        <pc:chgData name="Mike Dietzel / OCR" userId="6c739a88-04e1-4f0e-a61c-089f85ce59e1" providerId="ADAL" clId="{608179B2-B063-47A5-9867-910C0E8F7838}" dt="2019-08-30T12:40:40.298" v="93" actId="2696"/>
        <pc:sldMkLst>
          <pc:docMk/>
          <pc:sldMk cId="3976527837" sldId="531"/>
        </pc:sldMkLst>
      </pc:sldChg>
      <pc:sldChg chg="add del">
        <pc:chgData name="Mike Dietzel / OCR" userId="6c739a88-04e1-4f0e-a61c-089f85ce59e1" providerId="ADAL" clId="{608179B2-B063-47A5-9867-910C0E8F7838}" dt="2019-08-30T12:40:40.289" v="90" actId="2696"/>
        <pc:sldMkLst>
          <pc:docMk/>
          <pc:sldMk cId="550326379" sldId="532"/>
        </pc:sldMkLst>
      </pc:sldChg>
      <pc:sldChg chg="add del">
        <pc:chgData name="Mike Dietzel / OCR" userId="6c739a88-04e1-4f0e-a61c-089f85ce59e1" providerId="ADAL" clId="{608179B2-B063-47A5-9867-910C0E8F7838}" dt="2019-08-30T12:40:40.345" v="100" actId="2696"/>
        <pc:sldMkLst>
          <pc:docMk/>
          <pc:sldMk cId="1431202185" sldId="533"/>
        </pc:sldMkLst>
      </pc:sldChg>
      <pc:sldChg chg="add del">
        <pc:chgData name="Mike Dietzel / OCR" userId="6c739a88-04e1-4f0e-a61c-089f85ce59e1" providerId="ADAL" clId="{608179B2-B063-47A5-9867-910C0E8F7838}" dt="2019-08-30T12:40:40.334" v="99" actId="2696"/>
        <pc:sldMkLst>
          <pc:docMk/>
          <pc:sldMk cId="536934752" sldId="534"/>
        </pc:sldMkLst>
      </pc:sldChg>
      <pc:sldChg chg="add del">
        <pc:chgData name="Mike Dietzel / OCR" userId="6c739a88-04e1-4f0e-a61c-089f85ce59e1" providerId="ADAL" clId="{608179B2-B063-47A5-9867-910C0E8F7838}" dt="2019-08-30T12:40:40.281" v="88" actId="2696"/>
        <pc:sldMkLst>
          <pc:docMk/>
          <pc:sldMk cId="2045711163" sldId="535"/>
        </pc:sldMkLst>
      </pc:sldChg>
      <pc:sldChg chg="add del">
        <pc:chgData name="Mike Dietzel / OCR" userId="6c739a88-04e1-4f0e-a61c-089f85ce59e1" providerId="ADAL" clId="{608179B2-B063-47A5-9867-910C0E8F7838}" dt="2019-08-30T12:40:40.279" v="87" actId="2696"/>
        <pc:sldMkLst>
          <pc:docMk/>
          <pc:sldMk cId="131021729" sldId="536"/>
        </pc:sldMkLst>
      </pc:sldChg>
      <pc:sldChg chg="add del">
        <pc:chgData name="Mike Dietzel / OCR" userId="6c739a88-04e1-4f0e-a61c-089f85ce59e1" providerId="ADAL" clId="{608179B2-B063-47A5-9867-910C0E8F7838}" dt="2019-08-30T12:40:40.524" v="127" actId="2696"/>
        <pc:sldMkLst>
          <pc:docMk/>
          <pc:sldMk cId="1423650187" sldId="537"/>
        </pc:sldMkLst>
      </pc:sldChg>
      <pc:sldChg chg="add del">
        <pc:chgData name="Mike Dietzel / OCR" userId="6c739a88-04e1-4f0e-a61c-089f85ce59e1" providerId="ADAL" clId="{608179B2-B063-47A5-9867-910C0E8F7838}" dt="2019-08-30T12:40:40.216" v="76" actId="2696"/>
        <pc:sldMkLst>
          <pc:docMk/>
          <pc:sldMk cId="3917784164" sldId="538"/>
        </pc:sldMkLst>
      </pc:sldChg>
      <pc:sldChg chg="add del">
        <pc:chgData name="Mike Dietzel / OCR" userId="6c739a88-04e1-4f0e-a61c-089f85ce59e1" providerId="ADAL" clId="{608179B2-B063-47A5-9867-910C0E8F7838}" dt="2019-08-30T12:40:40.215" v="75" actId="2696"/>
        <pc:sldMkLst>
          <pc:docMk/>
          <pc:sldMk cId="2503708289" sldId="539"/>
        </pc:sldMkLst>
      </pc:sldChg>
      <pc:sldMasterChg chg="addSldLayout delSldLayout">
        <pc:chgData name="Mike Dietzel / OCR" userId="6c739a88-04e1-4f0e-a61c-089f85ce59e1" providerId="ADAL" clId="{608179B2-B063-47A5-9867-910C0E8F7838}" dt="2019-08-30T12:40:40.649" v="142" actId="2696"/>
        <pc:sldMasterMkLst>
          <pc:docMk/>
          <pc:sldMasterMk cId="2096071934" sldId="2147483660"/>
        </pc:sldMasterMkLst>
        <pc:sldLayoutChg chg="add del">
          <pc:chgData name="Mike Dietzel / OCR" userId="6c739a88-04e1-4f0e-a61c-089f85ce59e1" providerId="ADAL" clId="{608179B2-B063-47A5-9867-910C0E8F7838}" dt="2019-08-30T12:40:40.281" v="89" actId="2696"/>
          <pc:sldLayoutMkLst>
            <pc:docMk/>
            <pc:sldMasterMk cId="2096071934" sldId="2147483660"/>
            <pc:sldLayoutMk cId="2963736490" sldId="2147483763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209" v="74" actId="2696"/>
          <pc:sldLayoutMkLst>
            <pc:docMk/>
            <pc:sldMasterMk cId="2096071934" sldId="2147483660"/>
            <pc:sldLayoutMk cId="2447444991" sldId="2147483766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649" v="142" actId="2696"/>
          <pc:sldLayoutMkLst>
            <pc:docMk/>
            <pc:sldMasterMk cId="2096071934" sldId="2147483660"/>
            <pc:sldLayoutMk cId="3797994206" sldId="2147483767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192" v="72" actId="2696"/>
          <pc:sldLayoutMkLst>
            <pc:docMk/>
            <pc:sldMasterMk cId="2096071934" sldId="2147483660"/>
            <pc:sldLayoutMk cId="103562243" sldId="214748376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61E82-96B3-464F-AC87-7F7A5E2631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0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61E82-96B3-464F-AC87-7F7A5E2631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31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</p:sldLayoutIdLst>
  <p:hf hdr="0" ftr="0" dt="0"/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Technical Note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V430-F Trigger AOI for Rockwell Studio 5000</a:t>
            </a:r>
          </a:p>
          <a:p>
            <a:r>
              <a:rPr lang="en-US" sz="1400" dirty="0" smtClean="0"/>
              <a:t>March 4, </a:t>
            </a:r>
            <a:r>
              <a:rPr lang="en-US" sz="1400" dirty="0" smtClean="0"/>
              <a:t>2022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2286000" cy="444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Placeholder 25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8" b="98442" l="1915" r="99362">
                        <a14:foregroundMark x1="82234" y1="29091" x2="82234" y2="29091"/>
                        <a14:foregroundMark x1="88298" y1="31039" x2="88298" y2="31039"/>
                        <a14:foregroundMark x1="43191" y1="94935" x2="43191" y2="94935"/>
                        <a14:foregroundMark x1="3830" y1="45584" x2="3830" y2="45584"/>
                        <a14:foregroundMark x1="17766" y1="38961" x2="17766" y2="38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89" b="-262"/>
          <a:stretch/>
        </p:blipFill>
        <p:spPr>
          <a:xfrm>
            <a:off x="8229600" y="825766"/>
            <a:ext cx="2865126" cy="2362244"/>
          </a:xfrm>
        </p:spPr>
      </p:pic>
    </p:spTree>
    <p:extLst>
      <p:ext uri="{BB962C8B-B14F-4D97-AF65-F5344CB8AC3E}">
        <p14:creationId xmlns:p14="http://schemas.microsoft.com/office/powerpoint/2010/main" val="60422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Required Parameters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AOI instance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Execute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Assembly_Input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Assembly_Output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Barcode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ErrorMSG</a:t>
            </a:r>
            <a:endParaRPr lang="en-US" dirty="0" smtClean="0"/>
          </a:p>
          <a:p>
            <a:r>
              <a:rPr lang="en-US" u="sng" dirty="0" smtClean="0"/>
              <a:t>Optional Input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Timeout</a:t>
            </a:r>
          </a:p>
          <a:p>
            <a:r>
              <a:rPr lang="en-US" u="sng" dirty="0" smtClean="0"/>
              <a:t>Optional Outputs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Done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Busy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Error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47312" y="4899960"/>
            <a:ext cx="3367888" cy="869469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rgbClr val="4D4D4D"/>
                </a:solidFill>
                <a:latin typeface="Calibri" panose="020F0502020204030204" pitchFamily="34" charset="0"/>
              </a:rPr>
              <a:t>ErrorID</a:t>
            </a:r>
            <a:endParaRPr lang="en-US" sz="2400" dirty="0" smtClean="0">
              <a:solidFill>
                <a:srgbClr val="4D4D4D"/>
              </a:solidFill>
              <a:latin typeface="Calibri" panose="020F050202020403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rgbClr val="4D4D4D"/>
                </a:solidFill>
                <a:latin typeface="Calibri" panose="020F0502020204030204" pitchFamily="34" charset="0"/>
              </a:rPr>
              <a:t>TotalReadCycleTime</a:t>
            </a:r>
            <a:endParaRPr lang="en-US" sz="2400" dirty="0" smtClean="0">
              <a:solidFill>
                <a:srgbClr val="4D4D4D"/>
              </a:solidFill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371600"/>
            <a:ext cx="46863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20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– Required Parameters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5303642"/>
              </p:ext>
            </p:extLst>
          </p:nvPr>
        </p:nvGraphicFramePr>
        <p:xfrm>
          <a:off x="815413" y="2934630"/>
          <a:ext cx="1008118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5587">
                  <a:extLst>
                    <a:ext uri="{9D8B030D-6E8A-4147-A177-3AD203B41FA5}">
                      <a16:colId xmlns:a16="http://schemas.microsoft.com/office/drawing/2014/main" val="33818387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61684986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3437669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68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V430_Trigger_Input_MXLSLC_102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AOI instance name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423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Execute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Start Read Cycle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47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Assembly_Input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 Input Assembly stored in user-defined</a:t>
                      </a:r>
                      <a:r>
                        <a:rPr lang="en-US" sz="1600" baseline="0" dirty="0" smtClean="0"/>
                        <a:t> data type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32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Assembly_Output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V430-F Output Assembly stored in user-defined</a:t>
                      </a:r>
                      <a:r>
                        <a:rPr lang="en-US" sz="1600" baseline="0" dirty="0" smtClean="0"/>
                        <a:t> data type</a:t>
                      </a:r>
                      <a:endParaRPr lang="en-US" sz="16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173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Barcode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 barcode string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ErrorMSG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Message describing error condition (see slide 9)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287320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67" y="853543"/>
            <a:ext cx="374904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15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– Optional Parameters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180476"/>
              </p:ext>
            </p:extLst>
          </p:nvPr>
        </p:nvGraphicFramePr>
        <p:xfrm>
          <a:off x="815413" y="990600"/>
          <a:ext cx="10081187" cy="322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9387">
                  <a:extLst>
                    <a:ext uri="{9D8B030D-6E8A-4147-A177-3AD203B41FA5}">
                      <a16:colId xmlns:a16="http://schemas.microsoft.com/office/drawing/2014/main" val="338183872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461684986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3437669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68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Timeout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Time limit where AOI logic will terminate and post error if not completed by this time.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423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TRUE = V430-F barcode read success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173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Busy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TRUE = AOI logic execution</a:t>
                      </a:r>
                      <a:r>
                        <a:rPr lang="en-US" sz="1600" baseline="0" dirty="0" smtClean="0"/>
                        <a:t> in process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TRUE = AOI logic error end, barcode data not available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287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ErrorID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 = Barcode read success</a:t>
                      </a:r>
                    </a:p>
                    <a:p>
                      <a:r>
                        <a:rPr lang="en-US" sz="1600" dirty="0" smtClean="0"/>
                        <a:t>&gt; 0 = Error &amp; Barcode data not available (see slide 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429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TotalReadCycleTime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Time in milliseconds that it took the AOI</a:t>
                      </a:r>
                      <a:r>
                        <a:rPr lang="en-US" sz="1600" baseline="0" dirty="0" smtClean="0"/>
                        <a:t> logic </a:t>
                      </a:r>
                      <a:r>
                        <a:rPr lang="en-US" sz="1600" dirty="0" smtClean="0"/>
                        <a:t>to complete execution.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367547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83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Tools (menu) → EDS Hardware Installation Tool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Select Register and EDS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02724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3200400"/>
            <a:ext cx="3390900" cy="267176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8" name="Oval 7"/>
          <p:cNvSpPr/>
          <p:nvPr/>
        </p:nvSpPr>
        <p:spPr>
          <a:xfrm>
            <a:off x="5276850" y="36050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43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282" y="3200399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30" y="3200399"/>
            <a:ext cx="3390900" cy="2671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Register a single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Browse your PC for the V430-F EDS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 in the EDS File Installation Test Results window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 smtClean="0"/>
          </a:p>
        </p:txBody>
      </p:sp>
      <p:sp>
        <p:nvSpPr>
          <p:cNvPr id="11" name="Oval 10"/>
          <p:cNvSpPr/>
          <p:nvPr/>
        </p:nvSpPr>
        <p:spPr>
          <a:xfrm>
            <a:off x="663013" y="3733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07732" y="423148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6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6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675" y="3246119"/>
            <a:ext cx="3390900" cy="2671763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Change Graphic Image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Final Task Summary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Finish to complete the EDS installation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1044238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35" y="3246119"/>
            <a:ext cx="3390900" cy="267176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9718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75" y="3246118"/>
            <a:ext cx="3390900" cy="267176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70104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249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V430-F </a:t>
            </a:r>
            <a:r>
              <a:rPr lang="en-US" dirty="0" err="1" smtClean="0"/>
              <a:t>EtherNet</a:t>
            </a:r>
            <a:r>
              <a:rPr lang="en-US" dirty="0" smtClean="0"/>
              <a:t>/IP to Studio 5000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In the Controller Organizer, Open I/O Configuration, right click on Ethernet and select New Module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60486"/>
          <a:stretch/>
        </p:blipFill>
        <p:spPr>
          <a:xfrm>
            <a:off x="4713006" y="1676400"/>
            <a:ext cx="2971800" cy="442055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162800" y="4876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683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V430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Type Omron Microscan in the filter box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Select the catalog number that starts with V430 and click Create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Name your V430-F and enter the IP address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Click Change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78" y="2819400"/>
            <a:ext cx="4827270" cy="326040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60278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452688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296400" y="5701649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371640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51" y="3588784"/>
            <a:ext cx="3313748" cy="2446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Input MXLSLC Module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on the Name drop down selection and select Input MXLSLC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the OK button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At the prompt asking  “Change module definition?”, click Yes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Confirm the Module settings match what is shown and click OK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489872" y="598049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2733256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067925" y="580964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72137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 V430-F Added to PLC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1"/>
            </a:pPr>
            <a:r>
              <a:rPr lang="en-US" dirty="0"/>
              <a:t>Click Close on the Select </a:t>
            </a:r>
            <a:r>
              <a:rPr lang="en-US" dirty="0" smtClean="0"/>
              <a:t>Module dialog</a:t>
            </a:r>
          </a:p>
          <a:p>
            <a:pPr marL="457200" indent="-457200">
              <a:buFont typeface="+mj-lt"/>
              <a:buAutoNum type="arabicPeriod" startAt="21"/>
            </a:pPr>
            <a:r>
              <a:rPr lang="en-US" dirty="0" smtClean="0"/>
              <a:t>Confirm V430 is added under Ethernet</a:t>
            </a:r>
          </a:p>
          <a:p>
            <a:pPr marL="457200" indent="-457200">
              <a:buFont typeface="+mj-lt"/>
              <a:buAutoNum type="arabicPeriod" startAt="21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143125"/>
            <a:ext cx="2943225" cy="380047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086600" y="564995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398903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Capabilities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This AOI provides the following functionality: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Trigger V430-F via </a:t>
            </a:r>
            <a:r>
              <a:rPr lang="en-US" sz="2800" dirty="0" err="1" smtClean="0"/>
              <a:t>EtherNet</a:t>
            </a:r>
            <a:r>
              <a:rPr lang="en-US" sz="2800" dirty="0" smtClean="0"/>
              <a:t>/IP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Can be used with V430 Read Cycle: Trigger or Start / Stop 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Barcode string output only on good read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Error on failed read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/>
              <a:t>AOI to completion </a:t>
            </a:r>
            <a:r>
              <a:rPr lang="en-US" sz="2400" dirty="0" smtClean="0"/>
              <a:t>time (milliseconds)</a:t>
            </a:r>
          </a:p>
          <a:p>
            <a:pPr marL="457200" indent="-457200">
              <a:buFont typeface="+mj-lt"/>
              <a:buAutoNum type="arabicPeriod"/>
            </a:pPr>
            <a:endParaRPr lang="en-US" sz="2800" dirty="0"/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687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0000" t="17500" r="67083" b="44766"/>
          <a:stretch/>
        </p:blipFill>
        <p:spPr>
          <a:xfrm>
            <a:off x="815413" y="3429000"/>
            <a:ext cx="3562402" cy="2932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Add-On </a:t>
            </a:r>
            <a:r>
              <a:rPr lang="en-US" dirty="0" smtClean="0"/>
              <a:t>Instructions (1 of 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3289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the Controller Organizer, open Assets folder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Right click on Add-On Instruction and select Import Add On-Instruction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</a:t>
            </a:r>
            <a:r>
              <a:rPr lang="en-US" dirty="0" smtClean="0"/>
              <a:t>V430_Copy_Input_MXLSLC_102_AOI.L5X file and click Open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84306" y="5181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088" y="2514600"/>
            <a:ext cx="4652010" cy="369189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439400" y="5562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412" y="1988096"/>
            <a:ext cx="5737787" cy="1608133"/>
          </a:xfrm>
          <a:prstGeom prst="rect">
            <a:avLst/>
          </a:prstGeom>
          <a:noFill/>
        </p:spPr>
        <p:txBody>
          <a:bodyPr wrap="square" lIns="91440" rIns="91440" rtlCol="0" anchor="ctr" anchorCtr="0">
            <a:spAutoFit/>
          </a:bodyPr>
          <a:lstStyle/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The Import Configuration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dialog provides details on the imported AOI. Click OK when ready to continue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endParaRPr lang="en-US" sz="2400" dirty="0" err="1" smtClean="0">
              <a:solidFill>
                <a:srgbClr val="4D4D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42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0000" t="17500" r="67083" b="44766"/>
          <a:stretch/>
        </p:blipFill>
        <p:spPr>
          <a:xfrm>
            <a:off x="815413" y="3429000"/>
            <a:ext cx="3562402" cy="2932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Add-On </a:t>
            </a:r>
            <a:r>
              <a:rPr lang="en-US" dirty="0" smtClean="0"/>
              <a:t>Instructions (2 of 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7099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Right click on Add-On Instruction and select Import Add On-Instruction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/>
              <a:t>Select V430_Trigger_Input_MXLSLC_102_AOI.L5X </a:t>
            </a:r>
            <a:r>
              <a:rPr lang="en-US" dirty="0" smtClean="0"/>
              <a:t>file and click Open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>
                <a:cs typeface="Calibri" panose="020F0502020204030204" pitchFamily="34" charset="0"/>
              </a:rPr>
              <a:t>The Import Configuration dialog provides details on the imported AOI. Click OK when ready to continue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 smtClean="0"/>
          </a:p>
          <a:p>
            <a:pPr marL="457200" indent="-457200">
              <a:buFont typeface="+mj-lt"/>
              <a:buAutoNum type="arabicPeriod" startAt="5"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84306" y="5181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087" y="2514600"/>
            <a:ext cx="4652010" cy="369189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439400" y="5562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19338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42" t="19519" r="70426" b="11810"/>
          <a:stretch/>
        </p:blipFill>
        <p:spPr>
          <a:xfrm>
            <a:off x="815413" y="3200400"/>
            <a:ext cx="2194560" cy="3108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V430 Copy AOI into </a:t>
            </a:r>
            <a:r>
              <a:rPr lang="en-US" dirty="0" err="1" smtClean="0"/>
              <a:t>MainRoutine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Expand the folder Tasks, </a:t>
            </a:r>
            <a:r>
              <a:rPr lang="en-US" dirty="0" err="1" smtClean="0"/>
              <a:t>MainTask</a:t>
            </a:r>
            <a:r>
              <a:rPr lang="en-US" dirty="0" smtClean="0"/>
              <a:t>, </a:t>
            </a:r>
            <a:r>
              <a:rPr lang="en-US" dirty="0" err="1" smtClean="0"/>
              <a:t>MainProgram</a:t>
            </a:r>
            <a:r>
              <a:rPr lang="en-US" dirty="0" smtClean="0"/>
              <a:t>. Double click on </a:t>
            </a:r>
            <a:r>
              <a:rPr lang="en-US" dirty="0" err="1" smtClean="0"/>
              <a:t>MainRoutine</a:t>
            </a:r>
            <a:endParaRPr lang="en-US" dirty="0" smtClean="0"/>
          </a:p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Drag the V430 Copy AOI into rung 0</a:t>
            </a:r>
          </a:p>
        </p:txBody>
      </p:sp>
      <p:sp>
        <p:nvSpPr>
          <p:cNvPr id="5" name="Oval 4"/>
          <p:cNvSpPr/>
          <p:nvPr/>
        </p:nvSpPr>
        <p:spPr>
          <a:xfrm>
            <a:off x="3253813" y="395020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cxnSp>
        <p:nvCxnSpPr>
          <p:cNvPr id="12" name="Straight Arrow Connector 11"/>
          <p:cNvCxnSpPr>
            <a:stCxn id="5" idx="2"/>
          </p:cNvCxnSpPr>
          <p:nvPr/>
        </p:nvCxnSpPr>
        <p:spPr>
          <a:xfrm flipH="1">
            <a:off x="2034613" y="4102608"/>
            <a:ext cx="12192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090" y="2895600"/>
            <a:ext cx="7400925" cy="292417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458200" y="2895600"/>
            <a:ext cx="304800" cy="304800"/>
          </a:xfrm>
          <a:prstGeom prst="round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>
            <a:stCxn id="7" idx="2"/>
          </p:cNvCxnSpPr>
          <p:nvPr/>
        </p:nvCxnSpPr>
        <p:spPr>
          <a:xfrm>
            <a:off x="8610600" y="3200400"/>
            <a:ext cx="152400" cy="9667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458200" y="242062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31476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V430 Copy Instance Name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Right click the first element and create a New Tag. 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Enter the desired name for this instance and click Create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2889" b="27036"/>
          <a:stretch/>
        </p:blipFill>
        <p:spPr>
          <a:xfrm>
            <a:off x="1249576" y="2669357"/>
            <a:ext cx="3486615" cy="21336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328744" y="39624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 flipV="1">
            <a:off x="3880944" y="3962400"/>
            <a:ext cx="1447800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2110740"/>
            <a:ext cx="2941320" cy="400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47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Assembly_Input</a:t>
            </a:r>
            <a:r>
              <a:rPr lang="en-US" dirty="0" smtClean="0"/>
              <a:t> and </a:t>
            </a:r>
            <a:r>
              <a:rPr lang="en-US" dirty="0" err="1" smtClean="0"/>
              <a:t>Assembly_Output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Right click the </a:t>
            </a:r>
            <a:r>
              <a:rPr lang="en-US" dirty="0" err="1" smtClean="0"/>
              <a:t>Assembly_Input</a:t>
            </a:r>
            <a:r>
              <a:rPr lang="en-US" dirty="0" smtClean="0"/>
              <a:t> 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Enter the desired name and click Create.  This tag will be used to retrieve data from the V430-F (e.g., Decoding, Trigger Acknowledge)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Right click the </a:t>
            </a:r>
            <a:r>
              <a:rPr lang="en-US" dirty="0" err="1" smtClean="0"/>
              <a:t>Assembly_Output</a:t>
            </a:r>
            <a:r>
              <a:rPr lang="en-US" dirty="0" smtClean="0"/>
              <a:t> </a:t>
            </a:r>
            <a:r>
              <a:rPr lang="en-US" dirty="0"/>
              <a:t>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Enter the desired name </a:t>
            </a:r>
            <a:r>
              <a:rPr lang="en-US" dirty="0" smtClean="0"/>
              <a:t>and </a:t>
            </a:r>
            <a:r>
              <a:rPr lang="en-US" dirty="0"/>
              <a:t>click Create.  This tag will be used to </a:t>
            </a:r>
            <a:r>
              <a:rPr lang="en-US" dirty="0" smtClean="0"/>
              <a:t>send data to </a:t>
            </a:r>
            <a:r>
              <a:rPr lang="en-US" dirty="0"/>
              <a:t>the </a:t>
            </a:r>
            <a:r>
              <a:rPr lang="en-US" dirty="0" smtClean="0"/>
              <a:t>V430-F (e.g., Trigger)</a:t>
            </a:r>
            <a:endParaRPr lang="en-US" dirty="0"/>
          </a:p>
          <a:p>
            <a:pPr marL="457200" indent="-457200"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64" y="3425912"/>
            <a:ext cx="3223260" cy="10744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852010" y="34127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3540193" y="3565117"/>
            <a:ext cx="1311817" cy="316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841385" y="403428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 flipV="1">
            <a:off x="3529569" y="4034283"/>
            <a:ext cx="1311816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065" y="2761648"/>
            <a:ext cx="2573655" cy="35071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1257" y="2746779"/>
            <a:ext cx="2573655" cy="350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35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Connection_Input</a:t>
            </a:r>
            <a:r>
              <a:rPr lang="en-US" dirty="0" smtClean="0"/>
              <a:t> and </a:t>
            </a:r>
            <a:r>
              <a:rPr lang="en-US" dirty="0" err="1" smtClean="0"/>
              <a:t>Connection_Output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16"/>
            </a:pPr>
            <a:r>
              <a:rPr lang="en-US" dirty="0" smtClean="0"/>
              <a:t>Double Click on the </a:t>
            </a:r>
            <a:r>
              <a:rPr lang="en-US" dirty="0" err="1" smtClean="0"/>
              <a:t>Connection_Input</a:t>
            </a:r>
            <a:r>
              <a:rPr lang="en-US" dirty="0" smtClean="0"/>
              <a:t> field. Click the drop down box and expand the V430 (or the name used when adding the V430 module to Ethernet). Select the item V430:I1.Data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r>
              <a:rPr lang="en-US" dirty="0"/>
              <a:t>Double Click on the </a:t>
            </a:r>
            <a:r>
              <a:rPr lang="en-US" dirty="0" err="1" smtClean="0"/>
              <a:t>Connection_Output</a:t>
            </a:r>
            <a:r>
              <a:rPr lang="en-US" dirty="0" smtClean="0"/>
              <a:t> </a:t>
            </a:r>
            <a:r>
              <a:rPr lang="en-US" dirty="0"/>
              <a:t>field. Click the drop down box and expand the </a:t>
            </a:r>
            <a:r>
              <a:rPr lang="en-US" dirty="0" smtClean="0"/>
              <a:t>V430 </a:t>
            </a:r>
            <a:r>
              <a:rPr lang="en-US" dirty="0"/>
              <a:t>(or the name used when adding the </a:t>
            </a:r>
            <a:r>
              <a:rPr lang="en-US" dirty="0" smtClean="0"/>
              <a:t>V430 </a:t>
            </a:r>
            <a:r>
              <a:rPr lang="en-US" dirty="0"/>
              <a:t>module to Ethernet). Select the item </a:t>
            </a:r>
            <a:r>
              <a:rPr lang="en-US" dirty="0" smtClean="0"/>
              <a:t>V430:O1.Data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3" y="3137331"/>
            <a:ext cx="2967038" cy="292703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022324" y="41724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1883723" y="4324896"/>
            <a:ext cx="2138601" cy="7043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497" y="3057321"/>
            <a:ext cx="2980373" cy="300704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0401321" y="4038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17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>
            <a:off x="8229600" y="4191000"/>
            <a:ext cx="2171721" cy="8567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02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V430 Trigger AOI into </a:t>
            </a:r>
            <a:r>
              <a:rPr lang="en-US" dirty="0" err="1" smtClean="0"/>
              <a:t>MainRoutine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8"/>
            </a:pPr>
            <a:r>
              <a:rPr lang="en-US" dirty="0" smtClean="0"/>
              <a:t>Add Rung into </a:t>
            </a:r>
            <a:r>
              <a:rPr lang="en-US" dirty="0" err="1" smtClean="0"/>
              <a:t>MainRoutine</a:t>
            </a:r>
            <a:endParaRPr lang="en-US" dirty="0" smtClean="0"/>
          </a:p>
          <a:p>
            <a:pPr marL="457200" indent="-457200">
              <a:buFont typeface="+mj-lt"/>
              <a:buAutoNum type="arabicPeriod" startAt="18"/>
            </a:pPr>
            <a:r>
              <a:rPr lang="en-US" dirty="0" smtClean="0"/>
              <a:t>Drag the V430 Trigger AOI into rung 1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b="4602"/>
          <a:stretch/>
        </p:blipFill>
        <p:spPr>
          <a:xfrm>
            <a:off x="2667000" y="1905000"/>
            <a:ext cx="7372350" cy="4343400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9871710" y="6709224"/>
            <a:ext cx="480053" cy="246221"/>
          </a:xfrm>
        </p:spPr>
        <p:txBody>
          <a:bodyPr/>
          <a:lstStyle/>
          <a:p>
            <a:fld id="{852567EB-E0F5-45D9-B008-D1999D3890B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7128510" y="1892191"/>
            <a:ext cx="304800" cy="304800"/>
          </a:xfrm>
          <a:prstGeom prst="round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>
            <a:off x="7280910" y="2196991"/>
            <a:ext cx="152400" cy="18878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7554115" y="189219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59346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V430 Trigger Instance Name, Assign Execute tag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Right click the first element and create a New Tag. 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Enter the desired name for this instance and click Create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/>
              <a:t>Right click </a:t>
            </a:r>
            <a:r>
              <a:rPr lang="en-US" dirty="0" smtClean="0"/>
              <a:t>the Execute field and </a:t>
            </a:r>
            <a:r>
              <a:rPr lang="en-US" dirty="0"/>
              <a:t>create a New Tag. 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/>
              <a:t>Enter the desired name for this </a:t>
            </a:r>
            <a:r>
              <a:rPr lang="en-US" dirty="0" smtClean="0"/>
              <a:t>tag </a:t>
            </a:r>
            <a:r>
              <a:rPr lang="en-US" dirty="0"/>
              <a:t>and click Create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Optional – Change the Timeout to desired value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13" y="3505200"/>
            <a:ext cx="3406140" cy="19888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469203" y="376428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3097603" y="3825240"/>
            <a:ext cx="1371600" cy="914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850203" y="4114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22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097603" y="3992880"/>
            <a:ext cx="1752600" cy="2743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345503" y="45339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24</a:t>
            </a: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 flipH="1" flipV="1">
            <a:off x="3097603" y="4325112"/>
            <a:ext cx="2247900" cy="3611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668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Assembly_Input</a:t>
            </a:r>
            <a:r>
              <a:rPr lang="en-US" dirty="0" smtClean="0"/>
              <a:t> and </a:t>
            </a:r>
            <a:r>
              <a:rPr lang="en-US" dirty="0" err="1" smtClean="0"/>
              <a:t>Assembly_Output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5"/>
            </a:pPr>
            <a:r>
              <a:rPr lang="en-US" dirty="0" smtClean="0"/>
              <a:t>Double click the </a:t>
            </a:r>
            <a:r>
              <a:rPr lang="en-US" dirty="0" err="1" smtClean="0"/>
              <a:t>Assembly_Input</a:t>
            </a:r>
            <a:r>
              <a:rPr lang="en-US" dirty="0" smtClean="0"/>
              <a:t> field, click on the dropdown box and select the tag created on step 13, slide 24</a:t>
            </a:r>
          </a:p>
          <a:p>
            <a:pPr marL="457200" indent="-457200">
              <a:buFont typeface="+mj-lt"/>
              <a:buAutoNum type="arabicPeriod" startAt="25"/>
            </a:pPr>
            <a:r>
              <a:rPr lang="en-US" dirty="0"/>
              <a:t>Double click the </a:t>
            </a:r>
            <a:r>
              <a:rPr lang="en-US" dirty="0" err="1" smtClean="0"/>
              <a:t>Assembly_Output</a:t>
            </a:r>
            <a:r>
              <a:rPr lang="en-US" dirty="0" smtClean="0"/>
              <a:t> </a:t>
            </a:r>
            <a:r>
              <a:rPr lang="en-US" dirty="0"/>
              <a:t>field, click on the dropdown box and select the tag created on step </a:t>
            </a:r>
            <a:r>
              <a:rPr lang="en-US" dirty="0" smtClean="0"/>
              <a:t>15, </a:t>
            </a:r>
            <a:r>
              <a:rPr lang="en-US" dirty="0"/>
              <a:t>slide 24</a:t>
            </a:r>
          </a:p>
          <a:p>
            <a:pPr marL="457200" indent="-457200">
              <a:buFont typeface="+mj-lt"/>
              <a:buAutoNum type="arabicPeriod" startAt="25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822" y="3062868"/>
            <a:ext cx="2940368" cy="29803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671" y="2949521"/>
            <a:ext cx="2980373" cy="309372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2683416" y="4114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25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 flipV="1">
            <a:off x="1371600" y="4114800"/>
            <a:ext cx="1311816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9236616" y="41185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26</a:t>
            </a:r>
          </a:p>
        </p:txBody>
      </p:sp>
      <p:cxnSp>
        <p:nvCxnSpPr>
          <p:cNvPr id="18" name="Straight Arrow Connector 17"/>
          <p:cNvCxnSpPr>
            <a:stCxn id="17" idx="2"/>
          </p:cNvCxnSpPr>
          <p:nvPr/>
        </p:nvCxnSpPr>
        <p:spPr>
          <a:xfrm flipH="1" flipV="1">
            <a:off x="7924800" y="4118517"/>
            <a:ext cx="1311816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700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 Barcode and </a:t>
            </a:r>
            <a:r>
              <a:rPr lang="en-US" dirty="0" err="1" smtClean="0"/>
              <a:t>ErrorMSG</a:t>
            </a:r>
            <a:r>
              <a:rPr lang="en-US" dirty="0" smtClean="0"/>
              <a:t> tags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13" y="3399282"/>
            <a:ext cx="3897630" cy="18516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7"/>
            </a:pPr>
            <a:r>
              <a:rPr lang="en-US" dirty="0" smtClean="0"/>
              <a:t>Right click the Barcode field and create a New Tag. 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 smtClean="0"/>
              <a:t>Enter the desired name for this instance and click Create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/>
              <a:t>Right click the </a:t>
            </a:r>
            <a:r>
              <a:rPr lang="en-US" dirty="0" err="1" smtClean="0"/>
              <a:t>ErrorMSG</a:t>
            </a:r>
            <a:r>
              <a:rPr lang="en-US" dirty="0" smtClean="0"/>
              <a:t> field and </a:t>
            </a:r>
            <a:r>
              <a:rPr lang="en-US" dirty="0"/>
              <a:t>create a New Tag. 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/>
              <a:t>Enter the desired name for this instance and click </a:t>
            </a:r>
            <a:r>
              <a:rPr lang="en-US" dirty="0" smtClean="0"/>
              <a:t>Create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029200" y="458724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27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3657600" y="4648200"/>
            <a:ext cx="1371600" cy="914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410200" y="49377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29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657600" y="4815840"/>
            <a:ext cx="1752600" cy="2743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35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AOI: V430_Trigger_Input_MXLSLC_102_AOI.L5X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Developed for </a:t>
            </a:r>
            <a:r>
              <a:rPr lang="en-US" dirty="0" err="1" smtClean="0"/>
              <a:t>CompactLogix</a:t>
            </a:r>
            <a:r>
              <a:rPr lang="en-US" dirty="0" smtClean="0"/>
              <a:t> PLCs using Rockwell Studio 5000 v33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must be on same subnet as Rockwell </a:t>
            </a:r>
            <a:r>
              <a:rPr lang="en-US" dirty="0" err="1" smtClean="0"/>
              <a:t>CompactLogix</a:t>
            </a:r>
            <a:r>
              <a:rPr lang="en-US" dirty="0" smtClean="0"/>
              <a:t> PLC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EIP Assemblies - Input MXLSLC (102) and Output (197) must be used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read cycle: Triggered or Start / Stop. Presentation (Continuous) mode not supported.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V430 Trigger AOI logic designed to trigger the V430-F; physical triggers should not be used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End of Read Cycle Mode: Timeout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Timeout: 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pc="0" dirty="0" smtClean="0"/>
              <a:t>20 to 65535 (milliseconds)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pc="0" dirty="0" smtClean="0"/>
              <a:t>4 * RPI lower than AOI timeout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934200" y="4871963"/>
            <a:ext cx="4229684" cy="100027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Example – </a:t>
            </a:r>
          </a:p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AOI timeout = 2000 (</a:t>
            </a:r>
            <a:r>
              <a:rPr lang="en-US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ms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), RPI = 10 </a:t>
            </a:r>
            <a:r>
              <a:rPr lang="en-US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ms</a:t>
            </a:r>
            <a:endParaRPr lang="en-US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spcAft>
                <a:spcPts val="300"/>
              </a:spcAft>
            </a:pP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V430-F Timeout = 2000 – (4 * 10) = 1960 </a:t>
            </a:r>
            <a:r>
              <a:rPr lang="en-US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ms</a:t>
            </a:r>
            <a:endParaRPr lang="en-US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181600" y="5372100"/>
            <a:ext cx="1752600" cy="2667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118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773" y="928116"/>
            <a:ext cx="8564880" cy="5196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Read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804672"/>
            <a:ext cx="2666999" cy="5443728"/>
          </a:xfrm>
        </p:spPr>
        <p:txBody>
          <a:bodyPr/>
          <a:lstStyle/>
          <a:p>
            <a:r>
              <a:rPr lang="en-US" dirty="0" smtClean="0"/>
              <a:t>Confirm the Read Cycle Sequence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Read Cycle  =  Triggered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V430 Timeout &lt; AOI Timeout</a:t>
            </a:r>
            <a:endParaRPr lang="en-US" spc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30</a:t>
            </a:fld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971800" y="2286000"/>
            <a:ext cx="573398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124200" y="2971800"/>
            <a:ext cx="42099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8867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79291" b="79412"/>
          <a:stretch/>
        </p:blipFill>
        <p:spPr>
          <a:xfrm>
            <a:off x="6483939" y="647700"/>
            <a:ext cx="2586038" cy="133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to PLC and Run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Download the project to the PLC</a:t>
            </a:r>
          </a:p>
          <a:p>
            <a:pPr marL="457200" indent="-457200">
              <a:buAutoNum type="arabicPeriod"/>
            </a:pPr>
            <a:r>
              <a:rPr lang="en-US" dirty="0" smtClean="0"/>
              <a:t>Confirm PLC I/O OK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In the Controller Organizer, expand </a:t>
            </a:r>
            <a:r>
              <a:rPr lang="en-US" dirty="0" err="1" smtClean="0"/>
              <a:t>MainProgram</a:t>
            </a:r>
            <a:r>
              <a:rPr lang="en-US" dirty="0" smtClean="0"/>
              <a:t> and double click Parameters and Local Tags. </a:t>
            </a:r>
          </a:p>
          <a:p>
            <a:pPr marL="457200" indent="-457200">
              <a:buAutoNum type="arabicPeriod"/>
            </a:pPr>
            <a:r>
              <a:rPr lang="en-US" dirty="0" smtClean="0"/>
              <a:t>Select Monitor Tags to control / monitor PLC tags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71516" y="1524000"/>
            <a:ext cx="2581684" cy="304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937" y="2209799"/>
            <a:ext cx="5286375" cy="373618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810000" y="3733800"/>
            <a:ext cx="2971800" cy="2057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81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3" y="1981200"/>
            <a:ext cx="11812905" cy="43710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V430-F From PLC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146791"/>
          </a:xfrm>
        </p:spPr>
        <p:txBody>
          <a:bodyPr>
            <a:normAutofit/>
          </a:bodyPr>
          <a:lstStyle/>
          <a:p>
            <a:pPr marL="687388" lvl="1" indent="-457200">
              <a:buFont typeface="+mj-lt"/>
              <a:buAutoNum type="arabicPeriod" startAt="5"/>
            </a:pPr>
            <a:r>
              <a:rPr lang="en-US" sz="2400" spc="0" dirty="0" smtClean="0"/>
              <a:t>Set V430 AOI Execute tag (Trigger) = 1, to start a read cycle</a:t>
            </a:r>
          </a:p>
          <a:p>
            <a:pPr marL="687388" lvl="1" indent="-457200">
              <a:buFont typeface="+mj-lt"/>
              <a:buAutoNum type="arabicPeriod" startAt="5"/>
            </a:pPr>
            <a:r>
              <a:rPr lang="en-US" sz="2400" spc="0" dirty="0" smtClean="0"/>
              <a:t>V430 read results available, while Trigger = 1 </a:t>
            </a:r>
          </a:p>
          <a:p>
            <a:pPr marL="687388" lvl="1" indent="-457200">
              <a:buFont typeface="+mj-lt"/>
              <a:buAutoNum type="arabicPeriod" startAt="5"/>
            </a:pPr>
            <a:endParaRPr lang="en-US" sz="2400" spc="0" dirty="0" smtClean="0"/>
          </a:p>
          <a:p>
            <a:pPr marL="687388" lvl="1" indent="-457200">
              <a:buFont typeface="+mj-lt"/>
              <a:buAutoNum type="arabicPeriod" startAt="5"/>
            </a:pPr>
            <a:endParaRPr lang="en-US" sz="2400" spc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5791200" y="51054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3182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V430-F EIP Input and Output Assemblies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V430_Copy_Input_MXLSLC_102_AOI.L5X</a:t>
            </a:r>
          </a:p>
          <a:p>
            <a:r>
              <a:rPr lang="en-US" dirty="0" smtClean="0"/>
              <a:t>AOI logic copies every scan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Input: </a:t>
            </a:r>
            <a:r>
              <a:rPr lang="en-US" dirty="0" err="1" smtClean="0"/>
              <a:t>Connection_Input</a:t>
            </a:r>
            <a:r>
              <a:rPr lang="en-US" dirty="0" smtClean="0"/>
              <a:t> → </a:t>
            </a:r>
            <a:r>
              <a:rPr lang="en-US" dirty="0" err="1" smtClean="0"/>
              <a:t>Assembly_Input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Output: </a:t>
            </a:r>
            <a:r>
              <a:rPr lang="en-US" dirty="0" err="1" smtClean="0"/>
              <a:t>Assembly_Output</a:t>
            </a:r>
            <a:r>
              <a:rPr lang="en-US" dirty="0" smtClean="0"/>
              <a:t> → </a:t>
            </a:r>
            <a:r>
              <a:rPr lang="en-US" dirty="0" err="1" smtClean="0"/>
              <a:t>Connection_Output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Assembly_Input</a:t>
            </a:r>
            <a:r>
              <a:rPr lang="en-US" dirty="0" smtClean="0"/>
              <a:t>, </a:t>
            </a:r>
            <a:r>
              <a:rPr lang="en-US" dirty="0" err="1" smtClean="0"/>
              <a:t>Assembly_Output</a:t>
            </a:r>
            <a:r>
              <a:rPr lang="en-US" dirty="0" smtClean="0"/>
              <a:t> are user defined data types for easier data access.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0999" y="990599"/>
            <a:ext cx="4071938" cy="13858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634" y="3886200"/>
            <a:ext cx="5010150" cy="22479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73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Operation - Disabled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/>
              <a:t>E</a:t>
            </a:r>
            <a:r>
              <a:rPr lang="en-US" sz="2800" dirty="0" smtClean="0"/>
              <a:t>xecute = FALSE</a:t>
            </a:r>
          </a:p>
          <a:p>
            <a:r>
              <a:rPr lang="en-US" sz="2800" dirty="0" smtClean="0"/>
              <a:t>Busy = FALSE (not in previous read cycle)</a:t>
            </a:r>
          </a:p>
          <a:p>
            <a:endParaRPr lang="en-US" sz="2800" dirty="0"/>
          </a:p>
          <a:p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Trigger off</a:t>
            </a:r>
          </a:p>
          <a:p>
            <a:pPr marL="804863" lvl="1" indent="-342900"/>
            <a:r>
              <a:rPr lang="en-US" sz="2800" dirty="0" smtClean="0"/>
              <a:t>Done, Busy, Error = FALSE</a:t>
            </a:r>
          </a:p>
          <a:p>
            <a:pPr marL="804863" lvl="1" indent="-342900"/>
            <a:r>
              <a:rPr lang="en-US" sz="2800" dirty="0" err="1" smtClean="0"/>
              <a:t>TotalReadCycleTime</a:t>
            </a:r>
            <a:r>
              <a:rPr lang="en-US" sz="2800" dirty="0" smtClean="0"/>
              <a:t>, </a:t>
            </a:r>
            <a:r>
              <a:rPr lang="en-US" sz="2800" dirty="0" err="1" smtClean="0"/>
              <a:t>ErrorID</a:t>
            </a:r>
            <a:r>
              <a:rPr lang="en-US" sz="2800" dirty="0" smtClean="0"/>
              <a:t> = 0</a:t>
            </a:r>
          </a:p>
          <a:p>
            <a:pPr marL="804863" lvl="1" indent="-342900"/>
            <a:r>
              <a:rPr lang="en-US" sz="2800" dirty="0" smtClean="0"/>
              <a:t>Barcode, </a:t>
            </a:r>
            <a:r>
              <a:rPr lang="en-US" sz="2800" dirty="0" err="1" smtClean="0"/>
              <a:t>ErrorMSG</a:t>
            </a:r>
            <a:r>
              <a:rPr lang="en-US" sz="2800" dirty="0" smtClean="0"/>
              <a:t> =  ‘’  (cleared, length = 0)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371600"/>
            <a:ext cx="4686300" cy="24003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57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Operation – Good 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Execute = False (Slide 5)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Set desired </a:t>
            </a:r>
            <a:r>
              <a:rPr lang="en-US" sz="2800" dirty="0"/>
              <a:t>Timeout (</a:t>
            </a:r>
            <a:r>
              <a:rPr lang="en-US" sz="2800" i="1" dirty="0"/>
              <a:t>20 to 65535 </a:t>
            </a:r>
            <a:r>
              <a:rPr lang="en-US" sz="2800" i="1" dirty="0" smtClean="0"/>
              <a:t>milliseconds</a:t>
            </a:r>
            <a:r>
              <a:rPr lang="en-US" sz="2800" dirty="0" smtClean="0"/>
              <a:t>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Execute </a:t>
            </a:r>
            <a:r>
              <a:rPr lang="en-US" sz="2800" dirty="0"/>
              <a:t>= </a:t>
            </a:r>
            <a:r>
              <a:rPr lang="en-US" sz="2800" dirty="0" smtClean="0"/>
              <a:t>TRUE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V430-F Trigger AOI logic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Busy = TRUE,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Start Timer to check Timeout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V430-F online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Trigger V430-F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Trigger Acknowledge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</a:t>
            </a:r>
            <a:r>
              <a:rPr lang="en-US" sz="2400" spc="0" dirty="0" err="1" smtClean="0"/>
              <a:t>Data_Is_Ready</a:t>
            </a:r>
            <a:endParaRPr lang="en-US" sz="2400" spc="0" dirty="0" smtClean="0"/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Read Cycle Pass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smtClean="0"/>
              <a:t>Busy = FALSE, Done = TRUE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Barode</a:t>
            </a:r>
            <a:r>
              <a:rPr lang="en-US" sz="2400" spc="0" dirty="0" smtClean="0"/>
              <a:t> = decoded string 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TotalReadCycleTime</a:t>
            </a:r>
            <a:r>
              <a:rPr lang="en-US" sz="2400" spc="0" dirty="0" smtClean="0"/>
              <a:t> = AOI processing time in milliseconds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Outputs held in this state while Execute = True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846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Operation – No 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Execute = False (Slide 5)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Set desired </a:t>
            </a:r>
            <a:r>
              <a:rPr lang="en-US" sz="2800" dirty="0"/>
              <a:t>Timeout (</a:t>
            </a:r>
            <a:r>
              <a:rPr lang="en-US" sz="2800" i="1" dirty="0"/>
              <a:t>20 to 65535 </a:t>
            </a:r>
            <a:r>
              <a:rPr lang="en-US" sz="2800" i="1" dirty="0" smtClean="0"/>
              <a:t>milliseconds</a:t>
            </a:r>
            <a:r>
              <a:rPr lang="en-US" sz="2800" dirty="0" smtClean="0"/>
              <a:t>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Execute </a:t>
            </a:r>
            <a:r>
              <a:rPr lang="en-US" sz="2800" dirty="0"/>
              <a:t>= </a:t>
            </a:r>
            <a:r>
              <a:rPr lang="en-US" sz="2800" dirty="0" smtClean="0"/>
              <a:t>TRUE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V430-F Trigger AOI logic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Busy = TRUE,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Start Timer to check Timeout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V430-F online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Trigger V430-F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Trigger Acknowledge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</a:t>
            </a:r>
            <a:r>
              <a:rPr lang="en-US" sz="2400" spc="0" dirty="0" err="1" smtClean="0"/>
              <a:t>Data_Is_Ready</a:t>
            </a:r>
            <a:endParaRPr lang="en-US" sz="2400" spc="0" dirty="0" smtClean="0"/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Read Cycle Fail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smtClean="0"/>
              <a:t>Busy = FALSE, Error = TRUE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ErrorID</a:t>
            </a:r>
            <a:r>
              <a:rPr lang="en-US" sz="2400" spc="0" dirty="0" smtClean="0"/>
              <a:t> = 1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ErrorMSG</a:t>
            </a:r>
            <a:r>
              <a:rPr lang="en-US" sz="2400" spc="0" dirty="0" smtClean="0"/>
              <a:t> </a:t>
            </a:r>
            <a:r>
              <a:rPr lang="en-US" sz="2400" spc="0" dirty="0"/>
              <a:t>= "Read Cycle Failed</a:t>
            </a:r>
            <a:r>
              <a:rPr lang="en-US" sz="2400" spc="0" dirty="0" smtClean="0"/>
              <a:t>.”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TotalReadCycleTime</a:t>
            </a:r>
            <a:r>
              <a:rPr lang="en-US" sz="2400" spc="0" dirty="0" smtClean="0"/>
              <a:t> = AOI processing time in milliseconds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Outputs held in this state while Execute = True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16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Operation – Read Cycle Did Not Complete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Execute = False (Slide 5)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Set desired </a:t>
            </a:r>
            <a:r>
              <a:rPr lang="en-US" sz="2800" dirty="0"/>
              <a:t>Timeout (</a:t>
            </a:r>
            <a:r>
              <a:rPr lang="en-US" sz="2800" i="1" dirty="0"/>
              <a:t>20 to 65535 </a:t>
            </a:r>
            <a:r>
              <a:rPr lang="en-US" sz="2800" i="1" dirty="0" smtClean="0"/>
              <a:t>milliseconds</a:t>
            </a:r>
            <a:r>
              <a:rPr lang="en-US" sz="2800" dirty="0" smtClean="0"/>
              <a:t>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Execute </a:t>
            </a:r>
            <a:r>
              <a:rPr lang="en-US" sz="2800" dirty="0"/>
              <a:t>= </a:t>
            </a:r>
            <a:r>
              <a:rPr lang="en-US" sz="2800" dirty="0" smtClean="0"/>
              <a:t>TRUE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V430-F Trigger AOI logic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Busy = TRUE,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Start Timer to check Timeout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V430-F online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Trigger V430-F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Trigger Acknowledge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</a:t>
            </a:r>
            <a:r>
              <a:rPr lang="en-US" sz="2400" spc="0" dirty="0" err="1" smtClean="0"/>
              <a:t>Data_Is_Ready</a:t>
            </a:r>
            <a:endParaRPr lang="en-US" sz="2400" spc="0" dirty="0" smtClean="0"/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Timeout occurs (at step c, d, e, or f)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smtClean="0"/>
              <a:t>Busy = FALSE, Error = TRUE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ErrorID</a:t>
            </a:r>
            <a:r>
              <a:rPr lang="en-US" sz="2400" spc="0" dirty="0" smtClean="0"/>
              <a:t> =  (see slide 9)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ErrorMSG</a:t>
            </a:r>
            <a:r>
              <a:rPr lang="en-US" sz="2400" spc="0" dirty="0" smtClean="0"/>
              <a:t> = (see </a:t>
            </a:r>
            <a:r>
              <a:rPr lang="en-US" sz="2400" spc="0" dirty="0"/>
              <a:t>slide </a:t>
            </a:r>
            <a:r>
              <a:rPr lang="en-US" sz="2400" spc="0" dirty="0" smtClean="0"/>
              <a:t>9)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err="1" smtClean="0"/>
              <a:t>TotalReadCycleTime</a:t>
            </a:r>
            <a:r>
              <a:rPr lang="en-US" sz="2400" spc="0" dirty="0" smtClean="0"/>
              <a:t> = AOI processing time in milliseconds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Outputs held in this state while Execute = True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769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Trigger AOI Operation – Error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319945"/>
              </p:ext>
            </p:extLst>
          </p:nvPr>
        </p:nvGraphicFramePr>
        <p:xfrm>
          <a:off x="815412" y="990600"/>
          <a:ext cx="10766987" cy="486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588">
                  <a:extLst>
                    <a:ext uri="{9D8B030D-6E8A-4147-A177-3AD203B41FA5}">
                      <a16:colId xmlns:a16="http://schemas.microsoft.com/office/drawing/2014/main" val="46744003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51166268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84858832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67335997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648171019"/>
                    </a:ext>
                  </a:extLst>
                </a:gridCol>
                <a:gridCol w="4495799">
                  <a:extLst>
                    <a:ext uri="{9D8B030D-6E8A-4147-A177-3AD203B41FA5}">
                      <a16:colId xmlns:a16="http://schemas.microsoft.com/office/drawing/2014/main" val="3309744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Good / Bad Read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Barcode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ErrorID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ErrorMSG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779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Decoded string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6762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 Cycle Failed.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907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Barcode Data cannot be stored in string data type. Null (0x00) character contained in Barcode Data.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878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Could not enter run mode.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804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Waiting for previous read cycle to complete. Reduce V430 Read Cycle Timeout.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451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Waiting for read cycle to start.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Trigger_Acknowledge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did not change state.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222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 Cycle too long.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180169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517415"/>
      </p:ext>
    </p:extLst>
  </p:cSld>
  <p:clrMapOvr>
    <a:masterClrMapping/>
  </p:clrMapOvr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AAC7E1DDDC44EB35F0D35803E3593" ma:contentTypeVersion="15" ma:contentTypeDescription="Create a new document." ma:contentTypeScope="" ma:versionID="3835c1144d3e084954adcbc0e1e7e1bf">
  <xsd:schema xmlns:xsd="http://www.w3.org/2001/XMLSchema" xmlns:xs="http://www.w3.org/2001/XMLSchema" xmlns:p="http://schemas.microsoft.com/office/2006/metadata/properties" xmlns:ns2="81556289-a7dc-478b-be12-0cbbf32e4d60" xmlns:ns3="0e658eff-a04c-4908-828b-af239f3ed218" targetNamespace="http://schemas.microsoft.com/office/2006/metadata/properties" ma:root="true" ma:fieldsID="2263b9510fc5be26ca3a8ecf4fe38b38" ns2:_="" ns3:_="">
    <xsd:import namespace="81556289-a7dc-478b-be12-0cbbf32e4d60"/>
    <xsd:import namespace="0e658eff-a04c-4908-828b-af239f3ed2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56289-a7dc-478b-be12-0cbbf32e4d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58eff-a04c-4908-828b-af239f3ed21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554387b-672b-404c-8acb-ead1773d1d32}" ma:internalName="TaxCatchAll" ma:showField="CatchAllData" ma:web="0e658eff-a04c-4908-828b-af239f3ed2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56289-a7dc-478b-be12-0cbbf32e4d60">
      <Terms xmlns="http://schemas.microsoft.com/office/infopath/2007/PartnerControls"/>
    </lcf76f155ced4ddcb4097134ff3c332f>
    <TaxCatchAll xmlns="0e658eff-a04c-4908-828b-af239f3ed218" xsi:nil="true"/>
  </documentManagement>
</p:properties>
</file>

<file path=customXml/itemProps1.xml><?xml version="1.0" encoding="utf-8"?>
<ds:datastoreItem xmlns:ds="http://schemas.openxmlformats.org/officeDocument/2006/customXml" ds:itemID="{1DF39A03-BE00-468C-B2B1-A726877C809E}"/>
</file>

<file path=customXml/itemProps2.xml><?xml version="1.0" encoding="utf-8"?>
<ds:datastoreItem xmlns:ds="http://schemas.openxmlformats.org/officeDocument/2006/customXml" ds:itemID="{D9EC0C65-7552-4D48-859F-EA942F05F1D4}"/>
</file>

<file path=customXml/itemProps3.xml><?xml version="1.0" encoding="utf-8"?>
<ds:datastoreItem xmlns:ds="http://schemas.openxmlformats.org/officeDocument/2006/customXml" ds:itemID="{3D68FE60-761D-4553-BFE8-9AEBE725B14D}"/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5757</TotalTime>
  <Words>1636</Words>
  <Application>Microsoft Office PowerPoint</Application>
  <PresentationFormat>Widescreen</PresentationFormat>
  <Paragraphs>345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Myriad Pro</vt:lpstr>
      <vt:lpstr>Myriad Pro Light</vt:lpstr>
      <vt:lpstr>_180501 MasterTemplate_2018_Test_d140502</vt:lpstr>
      <vt:lpstr>PowerPoint Presentation</vt:lpstr>
      <vt:lpstr>V430-F Trigger AOI Capabilities</vt:lpstr>
      <vt:lpstr>V430-F Trigger AOI Requirements</vt:lpstr>
      <vt:lpstr>Copy V430-F EIP Input and Output Assemblies</vt:lpstr>
      <vt:lpstr>V430-F Trigger AOI Operation - Disabled</vt:lpstr>
      <vt:lpstr>V430-F Trigger AOI Operation – Good Read</vt:lpstr>
      <vt:lpstr>V430-F Trigger AOI Operation – No Read</vt:lpstr>
      <vt:lpstr>V430-F Trigger AOI Operation – Read Cycle Did Not Complete</vt:lpstr>
      <vt:lpstr>V430-F Trigger AOI Operation – Error States</vt:lpstr>
      <vt:lpstr>V430-F Trigger AOI Parameters</vt:lpstr>
      <vt:lpstr>V430-F Trigger AOI – Required Parameters</vt:lpstr>
      <vt:lpstr>V430-F Trigger AOI – Optional Parameters</vt:lpstr>
      <vt:lpstr>Install V430-F EDS file into Studio 5000</vt:lpstr>
      <vt:lpstr>Install V430-F EDS file into Studio 5000</vt:lpstr>
      <vt:lpstr>Install V430-F EDS file into Studio 5000</vt:lpstr>
      <vt:lpstr>Add V430-F EtherNet/IP to Studio 5000 project</vt:lpstr>
      <vt:lpstr>Select V430 Module</vt:lpstr>
      <vt:lpstr>Select Input MXLSLC Module Definition</vt:lpstr>
      <vt:lpstr>Confirm V430-F Added to PLC project</vt:lpstr>
      <vt:lpstr>Import Add-On Instructions (1 of 2) </vt:lpstr>
      <vt:lpstr>Import Add-On Instructions (2 of 2) </vt:lpstr>
      <vt:lpstr>Insert V430 Copy AOI into MainRoutine</vt:lpstr>
      <vt:lpstr>Set V430 Copy Instance Name</vt:lpstr>
      <vt:lpstr>Set Assembly_Input and Assembly_Output</vt:lpstr>
      <vt:lpstr>Set Connection_Input and Connection_Output</vt:lpstr>
      <vt:lpstr>Insert V430 Trigger AOI into MainRoutine</vt:lpstr>
      <vt:lpstr>Set V430 Trigger Instance Name, Assign Execute tag</vt:lpstr>
      <vt:lpstr>Set Assembly_Input and Assembly_Output</vt:lpstr>
      <vt:lpstr>Assign Barcode and ErrorMSG tags</vt:lpstr>
      <vt:lpstr>Configure V430-F Read Cycle</vt:lpstr>
      <vt:lpstr>Download to PLC and Run</vt:lpstr>
      <vt:lpstr>Trigger V430-F From PLC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Chen</dc:creator>
  <cp:lastModifiedBy>Mike Dietzel / OCR</cp:lastModifiedBy>
  <cp:revision>198</cp:revision>
  <dcterms:created xsi:type="dcterms:W3CDTF">2018-07-17T20:21:04Z</dcterms:created>
  <dcterms:modified xsi:type="dcterms:W3CDTF">2022-03-04T21:28:07Z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0x01010063FAAC7E1DDDC44EB35F0D35803E3593</vt:lpwstr>
  </property>
</Properties>
</file>