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0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7.xml" ContentType="application/vnd.openxmlformats-officedocument.presentationml.slide+xml"/>
  <Override PartName="/ppt/slides/slide21.xml" ContentType="application/vnd.openxmlformats-officedocument.presentationml.slide+xml"/>
  <Override PartName="/ppt/slides/slide27.xml" ContentType="application/vnd.openxmlformats-officedocument.presentationml.slide+xml"/>
  <Override PartName="/ppt/slides/slide22.xml" ContentType="application/vnd.openxmlformats-officedocument.presentationml.slide+xml"/>
  <Override PartName="/ppt/slides/slide29.xml" ContentType="application/vnd.openxmlformats-officedocument.presentationml.slide+xml"/>
  <Override PartName="/ppt/slides/slide19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8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4" r:id="rId7"/>
    <p:sldId id="297" r:id="rId8"/>
    <p:sldId id="262" r:id="rId9"/>
    <p:sldId id="261" r:id="rId10"/>
    <p:sldId id="268" r:id="rId11"/>
    <p:sldId id="270" r:id="rId12"/>
    <p:sldId id="273" r:id="rId13"/>
    <p:sldId id="271" r:id="rId14"/>
    <p:sldId id="272" r:id="rId15"/>
    <p:sldId id="274" r:id="rId16"/>
    <p:sldId id="275" r:id="rId17"/>
    <p:sldId id="276" r:id="rId18"/>
    <p:sldId id="277" r:id="rId19"/>
    <p:sldId id="279" r:id="rId20"/>
    <p:sldId id="289" r:id="rId21"/>
    <p:sldId id="281" r:id="rId22"/>
    <p:sldId id="282" r:id="rId23"/>
    <p:sldId id="283" r:id="rId24"/>
    <p:sldId id="292" r:id="rId25"/>
    <p:sldId id="293" r:id="rId26"/>
    <p:sldId id="290" r:id="rId27"/>
    <p:sldId id="291" r:id="rId28"/>
    <p:sldId id="294" r:id="rId29"/>
    <p:sldId id="295" r:id="rId30"/>
    <p:sldId id="286" r:id="rId31"/>
    <p:sldId id="296" r:id="rId32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C976EBF-DC04-4B95-BC71-2E04F3205A95}">
          <p14:sldIdLst>
            <p14:sldId id="256"/>
            <p14:sldId id="257"/>
            <p14:sldId id="258"/>
            <p14:sldId id="259"/>
            <p14:sldId id="260"/>
            <p14:sldId id="264"/>
            <p14:sldId id="297"/>
            <p14:sldId id="262"/>
            <p14:sldId id="261"/>
            <p14:sldId id="268"/>
            <p14:sldId id="270"/>
          </p14:sldIdLst>
        </p14:section>
        <p14:section name="Install V430 EDS" id="{2E10FBE0-C7BD-42D3-9C16-2A477280CC20}">
          <p14:sldIdLst>
            <p14:sldId id="273"/>
            <p14:sldId id="271"/>
            <p14:sldId id="272"/>
          </p14:sldIdLst>
        </p14:section>
        <p14:section name="Configure V430 EIP" id="{20F0D57E-E6FE-4ECC-91FA-445AD146ED40}">
          <p14:sldIdLst>
            <p14:sldId id="274"/>
            <p14:sldId id="275"/>
            <p14:sldId id="276"/>
            <p14:sldId id="277"/>
          </p14:sldIdLst>
        </p14:section>
        <p14:section name="Import AOI" id="{3D9A3D49-DF2C-493A-BFE5-1C6FFF6BEC64}">
          <p14:sldIdLst>
            <p14:sldId id="279"/>
            <p14:sldId id="289"/>
            <p14:sldId id="281"/>
            <p14:sldId id="282"/>
            <p14:sldId id="283"/>
            <p14:sldId id="292"/>
            <p14:sldId id="293"/>
            <p14:sldId id="290"/>
            <p14:sldId id="291"/>
            <p14:sldId id="294"/>
          </p14:sldIdLst>
        </p14:section>
        <p14:section name="Configure V430" id="{042A03C1-95CF-4D3F-9840-35F4F3D944DA}">
          <p14:sldIdLst>
            <p14:sldId id="295"/>
          </p14:sldIdLst>
        </p14:section>
        <p14:section name="Download to PLC" id="{8C09E5C2-F6D7-4992-92F5-6297CA62934B}">
          <p14:sldIdLst>
            <p14:sldId id="286"/>
            <p14:sldId id="29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BC"/>
    <a:srgbClr val="004875"/>
    <a:srgbClr val="BCBEC0"/>
    <a:srgbClr val="59595B"/>
    <a:srgbClr val="0070C0"/>
    <a:srgbClr val="0673BA"/>
    <a:srgbClr val="0158B7"/>
    <a:srgbClr val="936DAF"/>
    <a:srgbClr val="8258A2"/>
    <a:srgbClr val="6242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51" autoAdjust="0"/>
    <p:restoredTop sz="91474" autoAdjust="0"/>
  </p:normalViewPr>
  <p:slideViewPr>
    <p:cSldViewPr>
      <p:cViewPr varScale="1">
        <p:scale>
          <a:sx n="77" d="100"/>
          <a:sy n="77" d="100"/>
        </p:scale>
        <p:origin x="422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6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75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78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77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Dietzel / OCR" userId="6c739a88-04e1-4f0e-a61c-089f85ce59e1" providerId="ADAL" clId="{608179B2-B063-47A5-9867-910C0E8F7838}"/>
    <pc:docChg chg="undo addSld delSld">
      <pc:chgData name="Mike Dietzel / OCR" userId="6c739a88-04e1-4f0e-a61c-089f85ce59e1" providerId="ADAL" clId="{608179B2-B063-47A5-9867-910C0E8F7838}" dt="2019-08-30T12:40:40.664" v="143" actId="2696"/>
      <pc:docMkLst>
        <pc:docMk/>
      </pc:docMkLst>
      <pc:sldChg chg="add del">
        <pc:chgData name="Mike Dietzel / OCR" userId="6c739a88-04e1-4f0e-a61c-089f85ce59e1" providerId="ADAL" clId="{608179B2-B063-47A5-9867-910C0E8F7838}" dt="2019-08-30T12:40:40.648" v="141" actId="2696"/>
        <pc:sldMkLst>
          <pc:docMk/>
          <pc:sldMk cId="3052502405" sldId="383"/>
        </pc:sldMkLst>
      </pc:sldChg>
      <pc:sldChg chg="add del">
        <pc:chgData name="Mike Dietzel / OCR" userId="6c739a88-04e1-4f0e-a61c-089f85ce59e1" providerId="ADAL" clId="{608179B2-B063-47A5-9867-910C0E8F7838}" dt="2019-08-30T12:40:40.597" v="136" actId="2696"/>
        <pc:sldMkLst>
          <pc:docMk/>
          <pc:sldMk cId="146313372" sldId="385"/>
        </pc:sldMkLst>
      </pc:sldChg>
      <pc:sldChg chg="add del">
        <pc:chgData name="Mike Dietzel / OCR" userId="6c739a88-04e1-4f0e-a61c-089f85ce59e1" providerId="ADAL" clId="{608179B2-B063-47A5-9867-910C0E8F7838}" dt="2019-08-30T12:40:40.616" v="137" actId="2696"/>
        <pc:sldMkLst>
          <pc:docMk/>
          <pc:sldMk cId="4151269607" sldId="388"/>
        </pc:sldMkLst>
      </pc:sldChg>
      <pc:sldChg chg="add del">
        <pc:chgData name="Mike Dietzel / OCR" userId="6c739a88-04e1-4f0e-a61c-089f85ce59e1" providerId="ADAL" clId="{608179B2-B063-47A5-9867-910C0E8F7838}" dt="2019-08-30T12:40:40.553" v="132" actId="2696"/>
        <pc:sldMkLst>
          <pc:docMk/>
          <pc:sldMk cId="4246612815" sldId="400"/>
        </pc:sldMkLst>
      </pc:sldChg>
      <pc:sldChg chg="add del">
        <pc:chgData name="Mike Dietzel / OCR" userId="6c739a88-04e1-4f0e-a61c-089f85ce59e1" providerId="ADAL" clId="{608179B2-B063-47A5-9867-910C0E8F7838}" dt="2019-08-30T12:40:40.664" v="143" actId="2696"/>
        <pc:sldMkLst>
          <pc:docMk/>
          <pc:sldMk cId="3103804883" sldId="407"/>
        </pc:sldMkLst>
      </pc:sldChg>
      <pc:sldChg chg="add del">
        <pc:chgData name="Mike Dietzel / OCR" userId="6c739a88-04e1-4f0e-a61c-089f85ce59e1" providerId="ADAL" clId="{608179B2-B063-47A5-9867-910C0E8F7838}" dt="2019-08-30T12:40:40.446" v="118" actId="2696"/>
        <pc:sldMkLst>
          <pc:docMk/>
          <pc:sldMk cId="3729481599" sldId="408"/>
        </pc:sldMkLst>
      </pc:sldChg>
      <pc:sldChg chg="add del">
        <pc:chgData name="Mike Dietzel / OCR" userId="6c739a88-04e1-4f0e-a61c-089f85ce59e1" providerId="ADAL" clId="{608179B2-B063-47A5-9867-910C0E8F7838}" dt="2019-08-30T12:40:40.264" v="84" actId="2696"/>
        <pc:sldMkLst>
          <pc:docMk/>
          <pc:sldMk cId="3809771316" sldId="425"/>
        </pc:sldMkLst>
      </pc:sldChg>
      <pc:sldChg chg="add del">
        <pc:chgData name="Mike Dietzel / OCR" userId="6c739a88-04e1-4f0e-a61c-089f85ce59e1" providerId="ADAL" clId="{608179B2-B063-47A5-9867-910C0E8F7838}" dt="2019-08-30T12:40:40.227" v="78" actId="2696"/>
        <pc:sldMkLst>
          <pc:docMk/>
          <pc:sldMk cId="505323727" sldId="428"/>
        </pc:sldMkLst>
      </pc:sldChg>
      <pc:sldChg chg="add del">
        <pc:chgData name="Mike Dietzel / OCR" userId="6c739a88-04e1-4f0e-a61c-089f85ce59e1" providerId="ADAL" clId="{608179B2-B063-47A5-9867-910C0E8F7838}" dt="2019-08-30T12:40:40.640" v="140" actId="2696"/>
        <pc:sldMkLst>
          <pc:docMk/>
          <pc:sldMk cId="956860192" sldId="435"/>
        </pc:sldMkLst>
      </pc:sldChg>
      <pc:sldChg chg="add del">
        <pc:chgData name="Mike Dietzel / OCR" userId="6c739a88-04e1-4f0e-a61c-089f85ce59e1" providerId="ADAL" clId="{608179B2-B063-47A5-9867-910C0E8F7838}" dt="2019-08-30T12:40:40.625" v="139" actId="2696"/>
        <pc:sldMkLst>
          <pc:docMk/>
          <pc:sldMk cId="3403920607" sldId="436"/>
        </pc:sldMkLst>
      </pc:sldChg>
      <pc:sldChg chg="add del">
        <pc:chgData name="Mike Dietzel / OCR" userId="6c739a88-04e1-4f0e-a61c-089f85ce59e1" providerId="ADAL" clId="{608179B2-B063-47A5-9867-910C0E8F7838}" dt="2019-08-30T12:40:40.620" v="138" actId="2696"/>
        <pc:sldMkLst>
          <pc:docMk/>
          <pc:sldMk cId="525591519" sldId="437"/>
        </pc:sldMkLst>
      </pc:sldChg>
      <pc:sldChg chg="add del">
        <pc:chgData name="Mike Dietzel / OCR" userId="6c739a88-04e1-4f0e-a61c-089f85ce59e1" providerId="ADAL" clId="{608179B2-B063-47A5-9867-910C0E8F7838}" dt="2019-08-30T12:40:40.582" v="134" actId="2696"/>
        <pc:sldMkLst>
          <pc:docMk/>
          <pc:sldMk cId="855394545" sldId="438"/>
        </pc:sldMkLst>
      </pc:sldChg>
      <pc:sldChg chg="add del">
        <pc:chgData name="Mike Dietzel / OCR" userId="6c739a88-04e1-4f0e-a61c-089f85ce59e1" providerId="ADAL" clId="{608179B2-B063-47A5-9867-910C0E8F7838}" dt="2019-08-30T12:40:40.548" v="131" actId="2696"/>
        <pc:sldMkLst>
          <pc:docMk/>
          <pc:sldMk cId="4135641848" sldId="443"/>
        </pc:sldMkLst>
      </pc:sldChg>
      <pc:sldChg chg="add del">
        <pc:chgData name="Mike Dietzel / OCR" userId="6c739a88-04e1-4f0e-a61c-089f85ce59e1" providerId="ADAL" clId="{608179B2-B063-47A5-9867-910C0E8F7838}" dt="2019-08-30T12:40:40.508" v="126" actId="2696"/>
        <pc:sldMkLst>
          <pc:docMk/>
          <pc:sldMk cId="3079879169" sldId="444"/>
        </pc:sldMkLst>
      </pc:sldChg>
      <pc:sldChg chg="add del">
        <pc:chgData name="Mike Dietzel / OCR" userId="6c739a88-04e1-4f0e-a61c-089f85ce59e1" providerId="ADAL" clId="{608179B2-B063-47A5-9867-910C0E8F7838}" dt="2019-08-30T12:40:40.532" v="129" actId="2696"/>
        <pc:sldMkLst>
          <pc:docMk/>
          <pc:sldMk cId="3925232431" sldId="446"/>
        </pc:sldMkLst>
      </pc:sldChg>
      <pc:sldChg chg="add del">
        <pc:chgData name="Mike Dietzel / OCR" userId="6c739a88-04e1-4f0e-a61c-089f85ce59e1" providerId="ADAL" clId="{608179B2-B063-47A5-9867-910C0E8F7838}" dt="2019-08-30T12:40:40.545" v="130" actId="2696"/>
        <pc:sldMkLst>
          <pc:docMk/>
          <pc:sldMk cId="713638186" sldId="447"/>
        </pc:sldMkLst>
      </pc:sldChg>
      <pc:sldChg chg="add del">
        <pc:chgData name="Mike Dietzel / OCR" userId="6c739a88-04e1-4f0e-a61c-089f85ce59e1" providerId="ADAL" clId="{608179B2-B063-47A5-9867-910C0E8F7838}" dt="2019-08-30T12:40:40.230" v="80" actId="2696"/>
        <pc:sldMkLst>
          <pc:docMk/>
          <pc:sldMk cId="2968250647" sldId="450"/>
        </pc:sldMkLst>
      </pc:sldChg>
      <pc:sldChg chg="add del">
        <pc:chgData name="Mike Dietzel / OCR" userId="6c739a88-04e1-4f0e-a61c-089f85ce59e1" providerId="ADAL" clId="{608179B2-B063-47A5-9867-910C0E8F7838}" dt="2019-08-30T12:40:40.228" v="79" actId="2696"/>
        <pc:sldMkLst>
          <pc:docMk/>
          <pc:sldMk cId="2365124900" sldId="451"/>
        </pc:sldMkLst>
      </pc:sldChg>
      <pc:sldChg chg="add del">
        <pc:chgData name="Mike Dietzel / OCR" userId="6c739a88-04e1-4f0e-a61c-089f85ce59e1" providerId="ADAL" clId="{608179B2-B063-47A5-9867-910C0E8F7838}" dt="2019-08-30T12:40:40.223" v="77" actId="2696"/>
        <pc:sldMkLst>
          <pc:docMk/>
          <pc:sldMk cId="4265841454" sldId="452"/>
        </pc:sldMkLst>
      </pc:sldChg>
      <pc:sldChg chg="add del">
        <pc:chgData name="Mike Dietzel / OCR" userId="6c739a88-04e1-4f0e-a61c-089f85ce59e1" providerId="ADAL" clId="{608179B2-B063-47A5-9867-910C0E8F7838}" dt="2019-08-30T12:40:40.208" v="73" actId="2696"/>
        <pc:sldMkLst>
          <pc:docMk/>
          <pc:sldMk cId="3756217543" sldId="456"/>
        </pc:sldMkLst>
      </pc:sldChg>
      <pc:sldChg chg="add del">
        <pc:chgData name="Mike Dietzel / OCR" userId="6c739a88-04e1-4f0e-a61c-089f85ce59e1" providerId="ADAL" clId="{608179B2-B063-47A5-9867-910C0E8F7838}" dt="2019-08-30T12:40:40.585" v="135" actId="2696"/>
        <pc:sldMkLst>
          <pc:docMk/>
          <pc:sldMk cId="1337052518" sldId="464"/>
        </pc:sldMkLst>
      </pc:sldChg>
      <pc:sldChg chg="add del">
        <pc:chgData name="Mike Dietzel / OCR" userId="6c739a88-04e1-4f0e-a61c-089f85ce59e1" providerId="ADAL" clId="{608179B2-B063-47A5-9867-910C0E8F7838}" dt="2019-08-30T12:40:40.265" v="85" actId="2696"/>
        <pc:sldMkLst>
          <pc:docMk/>
          <pc:sldMk cId="984731225" sldId="466"/>
        </pc:sldMkLst>
      </pc:sldChg>
      <pc:sldChg chg="add del">
        <pc:chgData name="Mike Dietzel / OCR" userId="6c739a88-04e1-4f0e-a61c-089f85ce59e1" providerId="ADAL" clId="{608179B2-B063-47A5-9867-910C0E8F7838}" dt="2019-08-30T12:40:40.529" v="128" actId="2696"/>
        <pc:sldMkLst>
          <pc:docMk/>
          <pc:sldMk cId="3682710273" sldId="468"/>
        </pc:sldMkLst>
      </pc:sldChg>
      <pc:sldChg chg="add del">
        <pc:chgData name="Mike Dietzel / OCR" userId="6c739a88-04e1-4f0e-a61c-089f85ce59e1" providerId="ADAL" clId="{608179B2-B063-47A5-9867-910C0E8F7838}" dt="2019-08-30T12:40:40.503" v="125" actId="2696"/>
        <pc:sldMkLst>
          <pc:docMk/>
          <pc:sldMk cId="1176386629" sldId="469"/>
        </pc:sldMkLst>
      </pc:sldChg>
      <pc:sldChg chg="add del">
        <pc:chgData name="Mike Dietzel / OCR" userId="6c739a88-04e1-4f0e-a61c-089f85ce59e1" providerId="ADAL" clId="{608179B2-B063-47A5-9867-910C0E8F7838}" dt="2019-08-30T12:40:40.499" v="124" actId="2696"/>
        <pc:sldMkLst>
          <pc:docMk/>
          <pc:sldMk cId="3582990440" sldId="470"/>
        </pc:sldMkLst>
      </pc:sldChg>
      <pc:sldChg chg="add del">
        <pc:chgData name="Mike Dietzel / OCR" userId="6c739a88-04e1-4f0e-a61c-089f85ce59e1" providerId="ADAL" clId="{608179B2-B063-47A5-9867-910C0E8F7838}" dt="2019-08-30T12:40:40.477" v="123" actId="2696"/>
        <pc:sldMkLst>
          <pc:docMk/>
          <pc:sldMk cId="2459587884" sldId="471"/>
        </pc:sldMkLst>
      </pc:sldChg>
      <pc:sldChg chg="add del">
        <pc:chgData name="Mike Dietzel / OCR" userId="6c739a88-04e1-4f0e-a61c-089f85ce59e1" providerId="ADAL" clId="{608179B2-B063-47A5-9867-910C0E8F7838}" dt="2019-08-30T12:40:40.452" v="120" actId="2696"/>
        <pc:sldMkLst>
          <pc:docMk/>
          <pc:sldMk cId="804654541" sldId="472"/>
        </pc:sldMkLst>
      </pc:sldChg>
      <pc:sldChg chg="add del">
        <pc:chgData name="Mike Dietzel / OCR" userId="6c739a88-04e1-4f0e-a61c-089f85ce59e1" providerId="ADAL" clId="{608179B2-B063-47A5-9867-910C0E8F7838}" dt="2019-08-30T12:40:40.434" v="117" actId="2696"/>
        <pc:sldMkLst>
          <pc:docMk/>
          <pc:sldMk cId="2917639243" sldId="474"/>
        </pc:sldMkLst>
      </pc:sldChg>
      <pc:sldChg chg="add del">
        <pc:chgData name="Mike Dietzel / OCR" userId="6c739a88-04e1-4f0e-a61c-089f85ce59e1" providerId="ADAL" clId="{608179B2-B063-47A5-9867-910C0E8F7838}" dt="2019-08-30T12:40:40.431" v="116" actId="2696"/>
        <pc:sldMkLst>
          <pc:docMk/>
          <pc:sldMk cId="3276436508" sldId="475"/>
        </pc:sldMkLst>
      </pc:sldChg>
      <pc:sldChg chg="add del">
        <pc:chgData name="Mike Dietzel / OCR" userId="6c739a88-04e1-4f0e-a61c-089f85ce59e1" providerId="ADAL" clId="{608179B2-B063-47A5-9867-910C0E8F7838}" dt="2019-08-30T12:40:40.428" v="115" actId="2696"/>
        <pc:sldMkLst>
          <pc:docMk/>
          <pc:sldMk cId="2674921663" sldId="476"/>
        </pc:sldMkLst>
      </pc:sldChg>
      <pc:sldChg chg="add del">
        <pc:chgData name="Mike Dietzel / OCR" userId="6c739a88-04e1-4f0e-a61c-089f85ce59e1" providerId="ADAL" clId="{608179B2-B063-47A5-9867-910C0E8F7838}" dt="2019-08-30T12:40:40.417" v="114" actId="2696"/>
        <pc:sldMkLst>
          <pc:docMk/>
          <pc:sldMk cId="3455010476" sldId="477"/>
        </pc:sldMkLst>
      </pc:sldChg>
      <pc:sldChg chg="add del">
        <pc:chgData name="Mike Dietzel / OCR" userId="6c739a88-04e1-4f0e-a61c-089f85ce59e1" providerId="ADAL" clId="{608179B2-B063-47A5-9867-910C0E8F7838}" dt="2019-08-30T12:40:40.414" v="113" actId="2696"/>
        <pc:sldMkLst>
          <pc:docMk/>
          <pc:sldMk cId="743870347" sldId="478"/>
        </pc:sldMkLst>
      </pc:sldChg>
      <pc:sldChg chg="add del">
        <pc:chgData name="Mike Dietzel / OCR" userId="6c739a88-04e1-4f0e-a61c-089f85ce59e1" providerId="ADAL" clId="{608179B2-B063-47A5-9867-910C0E8F7838}" dt="2019-08-30T12:40:40.412" v="112" actId="2696"/>
        <pc:sldMkLst>
          <pc:docMk/>
          <pc:sldMk cId="3422725079" sldId="479"/>
        </pc:sldMkLst>
      </pc:sldChg>
      <pc:sldChg chg="add del">
        <pc:chgData name="Mike Dietzel / OCR" userId="6c739a88-04e1-4f0e-a61c-089f85ce59e1" providerId="ADAL" clId="{608179B2-B063-47A5-9867-910C0E8F7838}" dt="2019-08-30T12:40:40.400" v="111" actId="2696"/>
        <pc:sldMkLst>
          <pc:docMk/>
          <pc:sldMk cId="2103364036" sldId="480"/>
        </pc:sldMkLst>
      </pc:sldChg>
      <pc:sldChg chg="add del">
        <pc:chgData name="Mike Dietzel / OCR" userId="6c739a88-04e1-4f0e-a61c-089f85ce59e1" providerId="ADAL" clId="{608179B2-B063-47A5-9867-910C0E8F7838}" dt="2019-08-30T12:40:40.398" v="110" actId="2696"/>
        <pc:sldMkLst>
          <pc:docMk/>
          <pc:sldMk cId="650869745" sldId="482"/>
        </pc:sldMkLst>
      </pc:sldChg>
      <pc:sldChg chg="add del">
        <pc:chgData name="Mike Dietzel / OCR" userId="6c739a88-04e1-4f0e-a61c-089f85ce59e1" providerId="ADAL" clId="{608179B2-B063-47A5-9867-910C0E8F7838}" dt="2019-08-30T12:40:40.395" v="109" actId="2696"/>
        <pc:sldMkLst>
          <pc:docMk/>
          <pc:sldMk cId="509657451" sldId="483"/>
        </pc:sldMkLst>
      </pc:sldChg>
      <pc:sldChg chg="add del">
        <pc:chgData name="Mike Dietzel / OCR" userId="6c739a88-04e1-4f0e-a61c-089f85ce59e1" providerId="ADAL" clId="{608179B2-B063-47A5-9867-910C0E8F7838}" dt="2019-08-30T12:40:40.331" v="98" actId="2696"/>
        <pc:sldMkLst>
          <pc:docMk/>
          <pc:sldMk cId="2231526242" sldId="484"/>
        </pc:sldMkLst>
      </pc:sldChg>
      <pc:sldChg chg="add del">
        <pc:chgData name="Mike Dietzel / OCR" userId="6c739a88-04e1-4f0e-a61c-089f85ce59e1" providerId="ADAL" clId="{608179B2-B063-47A5-9867-910C0E8F7838}" dt="2019-08-30T12:40:40.328" v="97" actId="2696"/>
        <pc:sldMkLst>
          <pc:docMk/>
          <pc:sldMk cId="612199600" sldId="485"/>
        </pc:sldMkLst>
      </pc:sldChg>
      <pc:sldChg chg="add del">
        <pc:chgData name="Mike Dietzel / OCR" userId="6c739a88-04e1-4f0e-a61c-089f85ce59e1" providerId="ADAL" clId="{608179B2-B063-47A5-9867-910C0E8F7838}" dt="2019-08-30T12:40:40.316" v="96" actId="2696"/>
        <pc:sldMkLst>
          <pc:docMk/>
          <pc:sldMk cId="1919304123" sldId="486"/>
        </pc:sldMkLst>
      </pc:sldChg>
      <pc:sldChg chg="add del">
        <pc:chgData name="Mike Dietzel / OCR" userId="6c739a88-04e1-4f0e-a61c-089f85ce59e1" providerId="ADAL" clId="{608179B2-B063-47A5-9867-910C0E8F7838}" dt="2019-08-30T12:40:40.248" v="83" actId="2696"/>
        <pc:sldMkLst>
          <pc:docMk/>
          <pc:sldMk cId="1023712530" sldId="489"/>
        </pc:sldMkLst>
      </pc:sldChg>
      <pc:sldChg chg="add del">
        <pc:chgData name="Mike Dietzel / OCR" userId="6c739a88-04e1-4f0e-a61c-089f85ce59e1" providerId="ADAL" clId="{608179B2-B063-47A5-9867-910C0E8F7838}" dt="2019-08-30T12:40:40.244" v="81" actId="2696"/>
        <pc:sldMkLst>
          <pc:docMk/>
          <pc:sldMk cId="748245604" sldId="490"/>
        </pc:sldMkLst>
      </pc:sldChg>
      <pc:sldChg chg="add del">
        <pc:chgData name="Mike Dietzel / OCR" userId="6c739a88-04e1-4f0e-a61c-089f85ce59e1" providerId="ADAL" clId="{608179B2-B063-47A5-9867-910C0E8F7838}" dt="2019-08-30T12:40:40.247" v="82" actId="2696"/>
        <pc:sldMkLst>
          <pc:docMk/>
          <pc:sldMk cId="4270376963" sldId="491"/>
        </pc:sldMkLst>
      </pc:sldChg>
      <pc:sldChg chg="add del">
        <pc:chgData name="Mike Dietzel / OCR" userId="6c739a88-04e1-4f0e-a61c-089f85ce59e1" providerId="ADAL" clId="{608179B2-B063-47A5-9867-910C0E8F7838}" dt="2019-08-30T12:40:40.384" v="108" actId="2696"/>
        <pc:sldMkLst>
          <pc:docMk/>
          <pc:sldMk cId="1036606731" sldId="492"/>
        </pc:sldMkLst>
      </pc:sldChg>
      <pc:sldChg chg="add del">
        <pc:chgData name="Mike Dietzel / OCR" userId="6c739a88-04e1-4f0e-a61c-089f85ce59e1" providerId="ADAL" clId="{608179B2-B063-47A5-9867-910C0E8F7838}" dt="2019-08-30T12:40:40.382" v="107" actId="2696"/>
        <pc:sldMkLst>
          <pc:docMk/>
          <pc:sldMk cId="800464116" sldId="493"/>
        </pc:sldMkLst>
      </pc:sldChg>
      <pc:sldChg chg="add del">
        <pc:chgData name="Mike Dietzel / OCR" userId="6c739a88-04e1-4f0e-a61c-089f85ce59e1" providerId="ADAL" clId="{608179B2-B063-47A5-9867-910C0E8F7838}" dt="2019-08-30T12:40:40.464" v="122" actId="2696"/>
        <pc:sldMkLst>
          <pc:docMk/>
          <pc:sldMk cId="2356145057" sldId="508"/>
        </pc:sldMkLst>
      </pc:sldChg>
      <pc:sldChg chg="add del">
        <pc:chgData name="Mike Dietzel / OCR" userId="6c739a88-04e1-4f0e-a61c-089f85ce59e1" providerId="ADAL" clId="{608179B2-B063-47A5-9867-910C0E8F7838}" dt="2019-08-30T12:40:40.462" v="121" actId="2696"/>
        <pc:sldMkLst>
          <pc:docMk/>
          <pc:sldMk cId="3622312474" sldId="509"/>
        </pc:sldMkLst>
      </pc:sldChg>
      <pc:sldChg chg="add del">
        <pc:chgData name="Mike Dietzel / OCR" userId="6c739a88-04e1-4f0e-a61c-089f85ce59e1" providerId="ADAL" clId="{608179B2-B063-47A5-9867-910C0E8F7838}" dt="2019-08-30T12:40:40.449" v="119" actId="2696"/>
        <pc:sldMkLst>
          <pc:docMk/>
          <pc:sldMk cId="2652600240" sldId="511"/>
        </pc:sldMkLst>
      </pc:sldChg>
      <pc:sldChg chg="add del">
        <pc:chgData name="Mike Dietzel / OCR" userId="6c739a88-04e1-4f0e-a61c-089f85ce59e1" providerId="ADAL" clId="{608179B2-B063-47A5-9867-910C0E8F7838}" dt="2019-08-30T12:40:40.267" v="86" actId="2696"/>
        <pc:sldMkLst>
          <pc:docMk/>
          <pc:sldMk cId="2284434056" sldId="515"/>
        </pc:sldMkLst>
      </pc:sldChg>
      <pc:sldChg chg="add del">
        <pc:chgData name="Mike Dietzel / OCR" userId="6c739a88-04e1-4f0e-a61c-089f85ce59e1" providerId="ADAL" clId="{608179B2-B063-47A5-9867-910C0E8F7838}" dt="2019-08-30T12:40:40.579" v="133" actId="2696"/>
        <pc:sldMkLst>
          <pc:docMk/>
          <pc:sldMk cId="3016883354" sldId="517"/>
        </pc:sldMkLst>
      </pc:sldChg>
      <pc:sldChg chg="add del">
        <pc:chgData name="Mike Dietzel / OCR" userId="6c739a88-04e1-4f0e-a61c-089f85ce59e1" providerId="ADAL" clId="{608179B2-B063-47A5-9867-910C0E8F7838}" dt="2019-08-30T12:40:40.295" v="92" actId="2696"/>
        <pc:sldMkLst>
          <pc:docMk/>
          <pc:sldMk cId="2237192538" sldId="519"/>
        </pc:sldMkLst>
      </pc:sldChg>
      <pc:sldChg chg="add del">
        <pc:chgData name="Mike Dietzel / OCR" userId="6c739a88-04e1-4f0e-a61c-089f85ce59e1" providerId="ADAL" clId="{608179B2-B063-47A5-9867-910C0E8F7838}" dt="2019-08-30T12:40:40.293" v="91" actId="2696"/>
        <pc:sldMkLst>
          <pc:docMk/>
          <pc:sldMk cId="3170476384" sldId="520"/>
        </pc:sldMkLst>
      </pc:sldChg>
      <pc:sldChg chg="add del">
        <pc:chgData name="Mike Dietzel / OCR" userId="6c739a88-04e1-4f0e-a61c-089f85ce59e1" providerId="ADAL" clId="{608179B2-B063-47A5-9867-910C0E8F7838}" dt="2019-08-30T12:40:40.365" v="104" actId="2696"/>
        <pc:sldMkLst>
          <pc:docMk/>
          <pc:sldMk cId="387186670" sldId="522"/>
        </pc:sldMkLst>
      </pc:sldChg>
      <pc:sldChg chg="add del">
        <pc:chgData name="Mike Dietzel / OCR" userId="6c739a88-04e1-4f0e-a61c-089f85ce59e1" providerId="ADAL" clId="{608179B2-B063-47A5-9867-910C0E8F7838}" dt="2019-08-30T12:40:40.362" v="103" actId="2696"/>
        <pc:sldMkLst>
          <pc:docMk/>
          <pc:sldMk cId="3385007366" sldId="523"/>
        </pc:sldMkLst>
      </pc:sldChg>
      <pc:sldChg chg="add del">
        <pc:chgData name="Mike Dietzel / OCR" userId="6c739a88-04e1-4f0e-a61c-089f85ce59e1" providerId="ADAL" clId="{608179B2-B063-47A5-9867-910C0E8F7838}" dt="2019-08-30T12:40:40.349" v="102" actId="2696"/>
        <pc:sldMkLst>
          <pc:docMk/>
          <pc:sldMk cId="3692581725" sldId="524"/>
        </pc:sldMkLst>
      </pc:sldChg>
      <pc:sldChg chg="add del">
        <pc:chgData name="Mike Dietzel / OCR" userId="6c739a88-04e1-4f0e-a61c-089f85ce59e1" providerId="ADAL" clId="{608179B2-B063-47A5-9867-910C0E8F7838}" dt="2019-08-30T12:40:40.347" v="101" actId="2696"/>
        <pc:sldMkLst>
          <pc:docMk/>
          <pc:sldMk cId="3005413348" sldId="525"/>
        </pc:sldMkLst>
      </pc:sldChg>
      <pc:sldChg chg="add del">
        <pc:chgData name="Mike Dietzel / OCR" userId="6c739a88-04e1-4f0e-a61c-089f85ce59e1" providerId="ADAL" clId="{608179B2-B063-47A5-9867-910C0E8F7838}" dt="2019-08-30T12:40:40.367" v="105" actId="2696"/>
        <pc:sldMkLst>
          <pc:docMk/>
          <pc:sldMk cId="3039650667" sldId="526"/>
        </pc:sldMkLst>
      </pc:sldChg>
      <pc:sldChg chg="add del">
        <pc:chgData name="Mike Dietzel / OCR" userId="6c739a88-04e1-4f0e-a61c-089f85ce59e1" providerId="ADAL" clId="{608179B2-B063-47A5-9867-910C0E8F7838}" dt="2019-08-30T12:40:40.378" v="106" actId="2696"/>
        <pc:sldMkLst>
          <pc:docMk/>
          <pc:sldMk cId="1770070411" sldId="527"/>
        </pc:sldMkLst>
      </pc:sldChg>
      <pc:sldChg chg="add del">
        <pc:chgData name="Mike Dietzel / OCR" userId="6c739a88-04e1-4f0e-a61c-089f85ce59e1" providerId="ADAL" clId="{608179B2-B063-47A5-9867-910C0E8F7838}" dt="2019-08-30T12:40:40.312" v="94" actId="2696"/>
        <pc:sldMkLst>
          <pc:docMk/>
          <pc:sldMk cId="1672480939" sldId="529"/>
        </pc:sldMkLst>
      </pc:sldChg>
      <pc:sldChg chg="add del">
        <pc:chgData name="Mike Dietzel / OCR" userId="6c739a88-04e1-4f0e-a61c-089f85ce59e1" providerId="ADAL" clId="{608179B2-B063-47A5-9867-910C0E8F7838}" dt="2019-08-30T12:40:40.314" v="95" actId="2696"/>
        <pc:sldMkLst>
          <pc:docMk/>
          <pc:sldMk cId="1365144797" sldId="530"/>
        </pc:sldMkLst>
      </pc:sldChg>
      <pc:sldChg chg="add del">
        <pc:chgData name="Mike Dietzel / OCR" userId="6c739a88-04e1-4f0e-a61c-089f85ce59e1" providerId="ADAL" clId="{608179B2-B063-47A5-9867-910C0E8F7838}" dt="2019-08-30T12:40:40.298" v="93" actId="2696"/>
        <pc:sldMkLst>
          <pc:docMk/>
          <pc:sldMk cId="3976527837" sldId="531"/>
        </pc:sldMkLst>
      </pc:sldChg>
      <pc:sldChg chg="add del">
        <pc:chgData name="Mike Dietzel / OCR" userId="6c739a88-04e1-4f0e-a61c-089f85ce59e1" providerId="ADAL" clId="{608179B2-B063-47A5-9867-910C0E8F7838}" dt="2019-08-30T12:40:40.289" v="90" actId="2696"/>
        <pc:sldMkLst>
          <pc:docMk/>
          <pc:sldMk cId="550326379" sldId="532"/>
        </pc:sldMkLst>
      </pc:sldChg>
      <pc:sldChg chg="add del">
        <pc:chgData name="Mike Dietzel / OCR" userId="6c739a88-04e1-4f0e-a61c-089f85ce59e1" providerId="ADAL" clId="{608179B2-B063-47A5-9867-910C0E8F7838}" dt="2019-08-30T12:40:40.345" v="100" actId="2696"/>
        <pc:sldMkLst>
          <pc:docMk/>
          <pc:sldMk cId="1431202185" sldId="533"/>
        </pc:sldMkLst>
      </pc:sldChg>
      <pc:sldChg chg="add del">
        <pc:chgData name="Mike Dietzel / OCR" userId="6c739a88-04e1-4f0e-a61c-089f85ce59e1" providerId="ADAL" clId="{608179B2-B063-47A5-9867-910C0E8F7838}" dt="2019-08-30T12:40:40.334" v="99" actId="2696"/>
        <pc:sldMkLst>
          <pc:docMk/>
          <pc:sldMk cId="536934752" sldId="534"/>
        </pc:sldMkLst>
      </pc:sldChg>
      <pc:sldChg chg="add del">
        <pc:chgData name="Mike Dietzel / OCR" userId="6c739a88-04e1-4f0e-a61c-089f85ce59e1" providerId="ADAL" clId="{608179B2-B063-47A5-9867-910C0E8F7838}" dt="2019-08-30T12:40:40.281" v="88" actId="2696"/>
        <pc:sldMkLst>
          <pc:docMk/>
          <pc:sldMk cId="2045711163" sldId="535"/>
        </pc:sldMkLst>
      </pc:sldChg>
      <pc:sldChg chg="add del">
        <pc:chgData name="Mike Dietzel / OCR" userId="6c739a88-04e1-4f0e-a61c-089f85ce59e1" providerId="ADAL" clId="{608179B2-B063-47A5-9867-910C0E8F7838}" dt="2019-08-30T12:40:40.279" v="87" actId="2696"/>
        <pc:sldMkLst>
          <pc:docMk/>
          <pc:sldMk cId="131021729" sldId="536"/>
        </pc:sldMkLst>
      </pc:sldChg>
      <pc:sldChg chg="add del">
        <pc:chgData name="Mike Dietzel / OCR" userId="6c739a88-04e1-4f0e-a61c-089f85ce59e1" providerId="ADAL" clId="{608179B2-B063-47A5-9867-910C0E8F7838}" dt="2019-08-30T12:40:40.524" v="127" actId="2696"/>
        <pc:sldMkLst>
          <pc:docMk/>
          <pc:sldMk cId="1423650187" sldId="537"/>
        </pc:sldMkLst>
      </pc:sldChg>
      <pc:sldChg chg="add del">
        <pc:chgData name="Mike Dietzel / OCR" userId="6c739a88-04e1-4f0e-a61c-089f85ce59e1" providerId="ADAL" clId="{608179B2-B063-47A5-9867-910C0E8F7838}" dt="2019-08-30T12:40:40.216" v="76" actId="2696"/>
        <pc:sldMkLst>
          <pc:docMk/>
          <pc:sldMk cId="3917784164" sldId="538"/>
        </pc:sldMkLst>
      </pc:sldChg>
      <pc:sldChg chg="add del">
        <pc:chgData name="Mike Dietzel / OCR" userId="6c739a88-04e1-4f0e-a61c-089f85ce59e1" providerId="ADAL" clId="{608179B2-B063-47A5-9867-910C0E8F7838}" dt="2019-08-30T12:40:40.215" v="75" actId="2696"/>
        <pc:sldMkLst>
          <pc:docMk/>
          <pc:sldMk cId="2503708289" sldId="539"/>
        </pc:sldMkLst>
      </pc:sldChg>
      <pc:sldMasterChg chg="addSldLayout delSldLayout">
        <pc:chgData name="Mike Dietzel / OCR" userId="6c739a88-04e1-4f0e-a61c-089f85ce59e1" providerId="ADAL" clId="{608179B2-B063-47A5-9867-910C0E8F7838}" dt="2019-08-30T12:40:40.649" v="142" actId="2696"/>
        <pc:sldMasterMkLst>
          <pc:docMk/>
          <pc:sldMasterMk cId="2096071934" sldId="2147483660"/>
        </pc:sldMasterMkLst>
        <pc:sldLayoutChg chg="add del">
          <pc:chgData name="Mike Dietzel / OCR" userId="6c739a88-04e1-4f0e-a61c-089f85ce59e1" providerId="ADAL" clId="{608179B2-B063-47A5-9867-910C0E8F7838}" dt="2019-08-30T12:40:40.281" v="89" actId="2696"/>
          <pc:sldLayoutMkLst>
            <pc:docMk/>
            <pc:sldMasterMk cId="2096071934" sldId="2147483660"/>
            <pc:sldLayoutMk cId="2963736490" sldId="2147483763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209" v="74" actId="2696"/>
          <pc:sldLayoutMkLst>
            <pc:docMk/>
            <pc:sldMasterMk cId="2096071934" sldId="2147483660"/>
            <pc:sldLayoutMk cId="2447444991" sldId="2147483766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649" v="142" actId="2696"/>
          <pc:sldLayoutMkLst>
            <pc:docMk/>
            <pc:sldMasterMk cId="2096071934" sldId="2147483660"/>
            <pc:sldLayoutMk cId="3797994206" sldId="2147483767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192" v="72" actId="2696"/>
          <pc:sldLayoutMkLst>
            <pc:docMk/>
            <pc:sldMasterMk cId="2096071934" sldId="2147483660"/>
            <pc:sldLayoutMk cId="103562243" sldId="2147483768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24-4E7B-9909-DDC9F883A5D8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D24-4E7B-9909-DDC9F883A5D8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24-4E7B-9909-DDC9F883A5D8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D24-4E7B-9909-DDC9F883A5D8}"/>
              </c:ext>
            </c:extLst>
          </c:dPt>
          <c:dPt>
            <c:idx val="4"/>
            <c:bubble3D val="0"/>
            <c:spPr>
              <a:solidFill>
                <a:schemeClr val="accent1">
                  <a:tint val="54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D24-4E7B-9909-DDC9F883A5D8}"/>
              </c:ext>
            </c:extLst>
          </c:dPt>
          <c:dLbls>
            <c:spPr>
              <a:noFill/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Sheet1!$A$2:$A$6</c:f>
              <c:strCache>
                <c:ptCount val="5"/>
                <c:pt idx="0">
                  <c:v>Industrial Automation</c:v>
                </c:pt>
                <c:pt idx="1">
                  <c:v>Components</c:v>
                </c:pt>
                <c:pt idx="2">
                  <c:v>Healthcare</c:v>
                </c:pt>
                <c:pt idx="3">
                  <c:v>Mobility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42</c:v>
                </c:pt>
                <c:pt idx="1">
                  <c:v>12</c:v>
                </c:pt>
                <c:pt idx="2">
                  <c:v>13</c:v>
                </c:pt>
                <c:pt idx="3">
                  <c:v>16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D24-4E7B-9909-DDC9F883A5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D04BA-715D-475B-8C69-7B3964D2576C}" type="datetimeFigureOut">
              <a:rPr lang="en-US" smtClean="0"/>
              <a:t>1/12/2023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61E82-96B3-464F-AC87-7F7A5E263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95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D61E82-96B3-464F-AC87-7F7A5E26313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0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D61E82-96B3-464F-AC87-7F7A5E26313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931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-9698" y="3733800"/>
            <a:ext cx="12192000" cy="2517835"/>
            <a:chOff x="2964466" y="1595725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64466" y="1595725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828341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8302" y="4159339"/>
            <a:ext cx="10787898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5799" y="5100981"/>
            <a:ext cx="10787898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65E55E5-5151-484C-88C4-09DA4F207C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12200467" cy="35814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988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D42F4F2C-3E91-4981-8D29-DEDB021270E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91200" y="854075"/>
            <a:ext cx="6248400" cy="539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846DD8-8F18-48CB-AF08-F9831281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116632"/>
            <a:ext cx="62484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8C261D-801C-4ADD-B235-0054B3D7F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15E4B71-17DA-45A8-9B4C-B9537719C4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76DBAD2-21DB-4209-A793-6DA782AD1C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9410983-5690-49C5-8C9D-C7B493EF219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460925-7D58-4DF3-B4E9-2AD23FED7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599" y="116632"/>
            <a:ext cx="2801957" cy="613176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563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46DD8-8F18-48CB-AF08-F9831281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116632"/>
            <a:ext cx="62484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8C261D-801C-4ADD-B235-0054B3D7F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460925-7D58-4DF3-B4E9-2AD23FED7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16632"/>
            <a:ext cx="5545156" cy="613176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22609A1E-E5C8-4E98-A87C-969C983F656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91200" y="854075"/>
            <a:ext cx="6248400" cy="539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52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0" y="308056"/>
            <a:ext cx="59436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98" y="0"/>
            <a:ext cx="5174402" cy="6293386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872201-68CB-4B92-BAC2-34EFA6C6C1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graphicFrame>
        <p:nvGraphicFramePr>
          <p:cNvPr id="7" name="Chart Placeholder 11">
            <a:extLst>
              <a:ext uri="{FF2B5EF4-FFF2-40B4-BE49-F238E27FC236}">
                <a16:creationId xmlns:a16="http://schemas.microsoft.com/office/drawing/2014/main" id="{C4ED252C-A133-4BE6-8F74-5F2829F98F3F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2136773636"/>
              </p:ext>
            </p:extLst>
          </p:nvPr>
        </p:nvGraphicFramePr>
        <p:xfrm>
          <a:off x="2133600" y="757807"/>
          <a:ext cx="6477000" cy="5795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34269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2517835"/>
            <a:ext cx="8915400" cy="3730565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4C6CE6C-BB03-4740-95EA-D08A7B1651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0E9F4B8-147E-48AF-AD03-F532E18189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B61C02B-8064-4A43-8233-AF506D666642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E877CE5-F894-4891-B1BA-089481AF48FB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0D1F20C-9EF1-4416-BBEE-B4A143C706E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35">
            <a:extLst>
              <a:ext uri="{FF2B5EF4-FFF2-40B4-BE49-F238E27FC236}">
                <a16:creationId xmlns:a16="http://schemas.microsoft.com/office/drawing/2014/main" id="{A29BE47D-8ABD-4AE3-8562-DB98B96105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5">
            <a:extLst>
              <a:ext uri="{FF2B5EF4-FFF2-40B4-BE49-F238E27FC236}">
                <a16:creationId xmlns:a16="http://schemas.microsoft.com/office/drawing/2014/main" id="{928A1A0D-D7BE-471D-934E-DE4D3E1601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8441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0" y="3048000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8C086F0B-FFDF-41A7-907C-FEA6A8FD51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48400" y="3048000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302B7E7D-F240-49C2-A77D-DC882EC291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91599" y="3045627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17466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038D4A9-2D04-4E84-93CD-5751D8E45C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48400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D04D9411-AE5F-4CBC-8CD3-19861707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988172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5569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88B3E11-AD36-4F97-B219-CAC05624A5D9}"/>
              </a:ext>
            </a:extLst>
          </p:cNvPr>
          <p:cNvSpPr/>
          <p:nvPr userDrawn="1"/>
        </p:nvSpPr>
        <p:spPr>
          <a:xfrm>
            <a:off x="2971800" y="1"/>
            <a:ext cx="9220200" cy="2514600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2517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5400" y="2680092"/>
            <a:ext cx="3200400" cy="308186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276600" y="762000"/>
            <a:ext cx="7848600" cy="722313"/>
          </a:xfrm>
        </p:spPr>
        <p:txBody>
          <a:bodyPr>
            <a:noAutofit/>
          </a:bodyPr>
          <a:lstStyle>
            <a:lvl1pPr>
              <a:defRPr sz="40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761959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EB7E683C-91F3-449D-9519-DB3605B8385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91401" y="268009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76AB3B4-C874-42EB-AEE7-A8D32DEF98E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391400" y="425105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24129921-CA26-4CE6-B994-966E186221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988111" y="268009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075BBAA3-1C19-4B1D-B55D-57CDA52CD58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988110" y="425105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810F247-E66D-4839-A69D-E3D16B523C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391400" y="5777072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BCB01-5781-455F-8930-0AE2BE72A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66126" y="3796744"/>
            <a:ext cx="1539474" cy="100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042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9110CCA0-8A4E-4E08-A02C-075CDBD03BEE}"/>
              </a:ext>
            </a:extLst>
          </p:cNvPr>
          <p:cNvGrpSpPr/>
          <p:nvPr userDrawn="1"/>
        </p:nvGrpSpPr>
        <p:grpSpPr>
          <a:xfrm>
            <a:off x="2929467" y="13489"/>
            <a:ext cx="9220200" cy="2517835"/>
            <a:chOff x="2971800" y="1600577"/>
            <a:chExt cx="9220200" cy="251783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4C3ECEC-0567-4BFD-8F1E-CB89BA8BE98B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4AC89D0-8ED7-4A02-A405-9798B3592F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3489"/>
            <a:ext cx="2819400" cy="2517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5400" y="2709333"/>
            <a:ext cx="3200400" cy="308186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791200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EB7E683C-91F3-449D-9519-DB3605B8385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91401" y="2667000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76AB3B4-C874-42EB-AEE7-A8D32DEF98E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391400" y="4351565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24129921-CA26-4CE6-B994-966E186221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71291" y="2667000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075BBAA3-1C19-4B1D-B55D-57CDA52CD58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071290" y="4351565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810F247-E66D-4839-A69D-E3D16B523C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391400" y="5867400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BCB01-5781-455F-8930-0AE2BE72A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66126" y="3796744"/>
            <a:ext cx="1539474" cy="1003856"/>
          </a:xfrm>
          <a:prstGeom prst="rect">
            <a:avLst/>
          </a:prstGeom>
        </p:spPr>
      </p:pic>
      <p:sp>
        <p:nvSpPr>
          <p:cNvPr id="27" name="Text Placeholder 35">
            <a:extLst>
              <a:ext uri="{FF2B5EF4-FFF2-40B4-BE49-F238E27FC236}">
                <a16:creationId xmlns:a16="http://schemas.microsoft.com/office/drawing/2014/main" id="{16734C0D-60E4-4A6C-87EC-BBA7004D1C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35">
            <a:extLst>
              <a:ext uri="{FF2B5EF4-FFF2-40B4-BE49-F238E27FC236}">
                <a16:creationId xmlns:a16="http://schemas.microsoft.com/office/drawing/2014/main" id="{0C4ADD35-BAD4-4F2C-B9D3-3BAB026F42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3424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0" y="-4852"/>
            <a:ext cx="12192000" cy="2517835"/>
            <a:chOff x="2964466" y="1595725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64466" y="1595725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360166" y="2825238"/>
              <a:ext cx="828341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06982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8C086F0B-FFDF-41A7-907C-FEA6A8FD51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13591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302B7E7D-F240-49C2-A77D-DC882EC291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20200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33400" y="420687"/>
            <a:ext cx="10787898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33400" y="1362329"/>
            <a:ext cx="10787898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06982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038D4A9-2D04-4E84-93CD-5751D8E45C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6131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D04D9411-AE5F-4CBC-8CD3-19861707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20200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65E55E5-5151-484C-88C4-09DA4F207C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00373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015F6B5E-5808-463C-817D-EE2DFF83D7B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0373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277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02257" y="3046382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02256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3762909D-4C5A-44BA-A7F5-93C1AE27E66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132934" y="3050306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10B39156-0299-4627-AD4A-278CC1DF18E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257134" y="3046382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C2DFF91-8571-4A02-92DF-18DD519B785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57135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3AE7DE0B-71AD-409C-81F3-5017DFA2BAB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32934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4444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3B5E-F2FC-411E-821A-F1A580FD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338336"/>
            <a:ext cx="8686800" cy="5760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397C64-F63D-449C-9A51-34193A48D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0" y="914400"/>
            <a:ext cx="8686800" cy="1600200"/>
          </a:xfrm>
        </p:spPr>
        <p:txBody>
          <a:bodyPr>
            <a:noAutofit/>
          </a:bodyPr>
          <a:lstStyle>
            <a:lvl1pPr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18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7000"/>
            <a:ext cx="12192000" cy="3581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34EEFA3-1B07-464F-9BE6-5FEF51E0E8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3200400" cy="2514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3970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914400" y="2130552"/>
            <a:ext cx="103632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3886200"/>
            <a:ext cx="10363200" cy="1828800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9665569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3B5E-F2FC-411E-821A-F1A580FD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7600" y="338336"/>
            <a:ext cx="4572000" cy="5760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397C64-F63D-449C-9A51-34193A48D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7600" y="914400"/>
            <a:ext cx="4572000" cy="5334000"/>
          </a:xfrm>
        </p:spPr>
        <p:txBody>
          <a:bodyPr>
            <a:noAutofit/>
          </a:bodyPr>
          <a:lstStyle>
            <a:lvl1pPr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18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50090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24800" y="990600"/>
            <a:ext cx="35052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21849" y="2133600"/>
            <a:ext cx="2791218" cy="1524000"/>
          </a:xfrm>
        </p:spPr>
        <p:txBody>
          <a:bodyPr>
            <a:normAutofit/>
          </a:bodyPr>
          <a:lstStyle>
            <a:lvl1pPr algn="r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68576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029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990600"/>
            <a:ext cx="62484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62600" y="2133600"/>
            <a:ext cx="6155267" cy="2514600"/>
          </a:xfrm>
        </p:spPr>
        <p:txBody>
          <a:bodyPr>
            <a:normAutofit/>
          </a:bodyPr>
          <a:lstStyle>
            <a:lvl1pPr algn="l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1687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62800" y="0"/>
            <a:ext cx="5029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990600"/>
            <a:ext cx="62484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400" y="2133600"/>
            <a:ext cx="6155267" cy="2514600"/>
          </a:xfrm>
        </p:spPr>
        <p:txBody>
          <a:bodyPr>
            <a:normAutofit/>
          </a:bodyPr>
          <a:lstStyle>
            <a:lvl1pPr algn="l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07733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57108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7EC31F5-38FD-4982-B65F-DC98AB6F41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371600"/>
            <a:ext cx="3505200" cy="990600"/>
          </a:xfrm>
        </p:spPr>
        <p:txBody>
          <a:bodyPr>
            <a:noAutofit/>
          </a:bodyPr>
          <a:lstStyle>
            <a:lvl1pPr>
              <a:defRPr sz="72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92C42DC-2C17-40EC-BDEE-98CA1B8519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06649" y="2514600"/>
            <a:ext cx="2791218" cy="1524000"/>
          </a:xfrm>
        </p:spPr>
        <p:txBody>
          <a:bodyPr/>
          <a:lstStyle>
            <a:lvl1pPr algn="r"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43059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44372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930A23-EAF3-497F-8E4D-0179FF3F62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2358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4845333" y="5954631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Myriad Pro Light" pitchFamily="34" charset="0"/>
              </a:rPr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21208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B67CA4-A96E-4EB9-B3D9-131388AB3D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950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18872"/>
            <a:ext cx="10765536" cy="576072"/>
          </a:xfrm>
        </p:spPr>
        <p:txBody>
          <a:bodyPr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708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18872"/>
            <a:ext cx="10765536" cy="576072"/>
          </a:xfrm>
        </p:spPr>
        <p:txBody>
          <a:bodyPr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2060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12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5334000" y="12396"/>
            <a:ext cx="6858000" cy="6236004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566936"/>
            <a:ext cx="64770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1295400"/>
            <a:ext cx="6477000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1816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5715000" y="1219200"/>
            <a:ext cx="495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097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0714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0" y="12395"/>
            <a:ext cx="68580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566936"/>
            <a:ext cx="64770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6477000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0400" y="1"/>
            <a:ext cx="51816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76201" y="1219200"/>
            <a:ext cx="495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6988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443728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tabLst>
                <a:tab pos="342900" algn="l"/>
                <a:tab pos="855663" algn="l"/>
                <a:tab pos="1257300" algn="l"/>
                <a:tab pos="1598613" algn="l"/>
              </a:tabLst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03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2971800" y="12395"/>
            <a:ext cx="92202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4033" y="566936"/>
            <a:ext cx="8707967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4033" y="1295400"/>
            <a:ext cx="8707967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3581400" y="1219200"/>
            <a:ext cx="66590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C0A96344-4730-41AF-80F5-414671E9FA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1561"/>
            <a:ext cx="2799792" cy="358683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01EEE639-A46A-4799-BE78-D82C2A1C62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8" y="7716"/>
            <a:ext cx="2799792" cy="250688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38750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2971800" y="12395"/>
            <a:ext cx="92202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4033" y="566936"/>
            <a:ext cx="8707967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4033" y="1295400"/>
            <a:ext cx="8707967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3581400" y="1219200"/>
            <a:ext cx="66590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B406A129-D357-4EB6-9CF5-BC76B7676E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B706C461-E91E-446B-970C-8757721B77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6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EB32A8AB-C6F2-41F0-96FE-E4BFE9855F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53378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8056"/>
            <a:ext cx="85344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960319"/>
            <a:ext cx="8534400" cy="528808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1561"/>
            <a:ext cx="2799792" cy="358683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8" y="7716"/>
            <a:ext cx="2799792" cy="2514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62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8056"/>
            <a:ext cx="85344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960319"/>
            <a:ext cx="8534400" cy="528808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4C6CE6C-BB03-4740-95EA-D08A7B1651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0E9F4B8-147E-48AF-AD03-F532E18189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873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0" y="6611780"/>
            <a:ext cx="480053" cy="2462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000" b="1">
                <a:solidFill>
                  <a:schemeClr val="tx1">
                    <a:tint val="75000"/>
                  </a:schemeClr>
                </a:solidFill>
                <a:latin typeface="Myriad Pro" pitchFamily="34" charset="0"/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  <a:prstGeom prst="rect">
            <a:avLst/>
          </a:prstGeom>
        </p:spPr>
        <p:txBody>
          <a:bodyPr vert="horz" lIns="91429" tIns="45715" rIns="91429" bIns="45715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5413" y="803059"/>
            <a:ext cx="10766987" cy="5445341"/>
          </a:xfrm>
          <a:prstGeom prst="rect">
            <a:avLst/>
          </a:prstGeom>
          <a:ln>
            <a:noFill/>
          </a:ln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F69827-6600-4A5E-A808-5CAC83AB6328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07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661" r:id="rId2"/>
    <p:sldLayoutId id="2147483757" r:id="rId3"/>
    <p:sldLayoutId id="2147483758" r:id="rId4"/>
    <p:sldLayoutId id="2147483662" r:id="rId5"/>
    <p:sldLayoutId id="2147483759" r:id="rId6"/>
    <p:sldLayoutId id="2147483760" r:id="rId7"/>
    <p:sldLayoutId id="2147483691" r:id="rId8"/>
    <p:sldLayoutId id="2147483739" r:id="rId9"/>
    <p:sldLayoutId id="2147483741" r:id="rId10"/>
    <p:sldLayoutId id="2147483742" r:id="rId11"/>
    <p:sldLayoutId id="2147483756" r:id="rId12"/>
    <p:sldLayoutId id="2147483755" r:id="rId13"/>
    <p:sldLayoutId id="2147483744" r:id="rId14"/>
    <p:sldLayoutId id="2147483753" r:id="rId15"/>
    <p:sldLayoutId id="2147483754" r:id="rId16"/>
    <p:sldLayoutId id="2147483752" r:id="rId17"/>
    <p:sldLayoutId id="2147483751" r:id="rId18"/>
    <p:sldLayoutId id="2147483745" r:id="rId19"/>
    <p:sldLayoutId id="2147483746" r:id="rId20"/>
    <p:sldLayoutId id="2147483747" r:id="rId21"/>
    <p:sldLayoutId id="2147483749" r:id="rId22"/>
    <p:sldLayoutId id="2147483750" r:id="rId23"/>
    <p:sldLayoutId id="2147483748" r:id="rId24"/>
    <p:sldLayoutId id="2147483686" r:id="rId25"/>
    <p:sldLayoutId id="2147483692" r:id="rId26"/>
    <p:sldLayoutId id="2147483666" r:id="rId27"/>
    <p:sldLayoutId id="2147483690" r:id="rId28"/>
    <p:sldLayoutId id="2147483697" r:id="rId29"/>
    <p:sldLayoutId id="2147483699" r:id="rId30"/>
  </p:sldLayoutIdLst>
  <p:hf hdr="0" ftr="0" dt="0"/>
  <p:txStyles>
    <p:titleStyle>
      <a:lvl1pPr algn="l" defTabSz="914290" rtl="0" eaLnBrk="1" latinLnBrk="0" hangingPunct="1">
        <a:spcBef>
          <a:spcPct val="0"/>
        </a:spcBef>
        <a:buNone/>
        <a:defRPr sz="3600" b="0" kern="1200" spc="-150">
          <a:solidFill>
            <a:srgbClr val="0070C0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None/>
        <a:tabLst>
          <a:tab pos="457200" algn="l"/>
          <a:tab pos="914400" algn="l"/>
          <a:tab pos="1371600" algn="l"/>
          <a:tab pos="1828800" algn="l"/>
        </a:tabLst>
        <a:defRPr sz="2400" kern="120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1pPr>
      <a:lvl2pPr marL="461963" indent="-231775" algn="l" defTabSz="685800" rtl="0" eaLnBrk="1" latinLnBrk="0" hangingPunct="1"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2pPr>
      <a:lvl3pPr marL="915988" indent="-227013" algn="l" defTabSz="685800" rtl="0" eaLnBrk="1" latinLnBrk="0" hangingPunct="1">
        <a:spcBef>
          <a:spcPts val="0"/>
        </a:spcBef>
        <a:spcAft>
          <a:spcPts val="600"/>
        </a:spcAft>
        <a:buFont typeface="Myriad Pro" pitchFamily="34" charset="0"/>
        <a:buChar char="º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3pPr>
      <a:lvl4pPr marL="1371600" indent="-227013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‒"/>
        <a:tabLst>
          <a:tab pos="342900" algn="l"/>
          <a:tab pos="684213" algn="l"/>
          <a:tab pos="1027113" algn="l"/>
          <a:tab pos="1373188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4pPr>
      <a:lvl5pPr marL="1830388" indent="-227013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‒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5pPr>
      <a:lvl6pPr marL="2514298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43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89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34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Technical Note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/>
              <a:t>V430-F Monitor AOI for Rockwell Studio 5000</a:t>
            </a:r>
          </a:p>
          <a:p>
            <a:r>
              <a:rPr lang="en-US" sz="1400" dirty="0" smtClean="0"/>
              <a:t>January 12, 2023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1000"/>
            <a:ext cx="2286000" cy="444766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9" name="Picture Placeholder 25"/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68" b="98442" l="1915" r="99362">
                        <a14:foregroundMark x1="82234" y1="29091" x2="82234" y2="29091"/>
                        <a14:foregroundMark x1="88298" y1="31039" x2="88298" y2="31039"/>
                        <a14:foregroundMark x1="43191" y1="94935" x2="43191" y2="94935"/>
                        <a14:foregroundMark x1="3830" y1="45584" x2="3830" y2="45584"/>
                        <a14:foregroundMark x1="17766" y1="38961" x2="17766" y2="38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389" b="-262"/>
          <a:stretch/>
        </p:blipFill>
        <p:spPr>
          <a:xfrm>
            <a:off x="8229600" y="825766"/>
            <a:ext cx="2865126" cy="2362244"/>
          </a:xfrm>
        </p:spPr>
      </p:pic>
    </p:spTree>
    <p:extLst>
      <p:ext uri="{BB962C8B-B14F-4D97-AF65-F5344CB8AC3E}">
        <p14:creationId xmlns:p14="http://schemas.microsoft.com/office/powerpoint/2010/main" val="604220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</a:t>
            </a:r>
            <a:r>
              <a:rPr lang="en-US" dirty="0" smtClean="0"/>
              <a:t>Monitor </a:t>
            </a:r>
            <a:r>
              <a:rPr lang="en-US" dirty="0" smtClean="0"/>
              <a:t>AOI – Required Parameters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3587189"/>
              </p:ext>
            </p:extLst>
          </p:nvPr>
        </p:nvGraphicFramePr>
        <p:xfrm>
          <a:off x="815413" y="2934630"/>
          <a:ext cx="10081187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4187">
                  <a:extLst>
                    <a:ext uri="{9D8B030D-6E8A-4147-A177-3AD203B41FA5}">
                      <a16:colId xmlns:a16="http://schemas.microsoft.com/office/drawing/2014/main" val="338183872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461684986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3437669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681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V430_Monitor_Input_MXLSLC_102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AOI instance name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0423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Assembly_Input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InOut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V430-F Input Assembly stored in user-defined</a:t>
                      </a:r>
                      <a:r>
                        <a:rPr lang="en-US" sz="1600" baseline="0" dirty="0" smtClean="0"/>
                        <a:t> data type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320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Assembly_Output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InOut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V430-F Output Assembly stored in user-defined</a:t>
                      </a:r>
                      <a:r>
                        <a:rPr lang="en-US" sz="1600" baseline="0" dirty="0" smtClean="0"/>
                        <a:t> data type</a:t>
                      </a:r>
                      <a:endParaRPr lang="en-US" sz="16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2173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Barcode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InOut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V430-F barcode string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90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ErrorMSG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InOut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Message describing error condition (see slide 8)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7287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Start_Monitor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Input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Start monitoring</a:t>
                      </a:r>
                      <a:r>
                        <a:rPr lang="en-US" sz="1600" baseline="0" dirty="0" smtClean="0"/>
                        <a:t> for V430 </a:t>
                      </a:r>
                      <a:r>
                        <a:rPr lang="en-US" sz="1600" dirty="0" smtClean="0"/>
                        <a:t>Read Cycle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896804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796782"/>
            <a:ext cx="4452938" cy="205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15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</a:t>
            </a:r>
            <a:r>
              <a:rPr lang="en-US" dirty="0" smtClean="0"/>
              <a:t>Monitor </a:t>
            </a:r>
            <a:r>
              <a:rPr lang="en-US" dirty="0" smtClean="0"/>
              <a:t>AOI – Optional Parameters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8361530"/>
              </p:ext>
            </p:extLst>
          </p:nvPr>
        </p:nvGraphicFramePr>
        <p:xfrm>
          <a:off x="815413" y="990600"/>
          <a:ext cx="10081187" cy="375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9387">
                  <a:extLst>
                    <a:ext uri="{9D8B030D-6E8A-4147-A177-3AD203B41FA5}">
                      <a16:colId xmlns:a16="http://schemas.microsoft.com/office/drawing/2014/main" val="338183872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461684986"/>
                    </a:ext>
                  </a:extLst>
                </a:gridCol>
                <a:gridCol w="5791200">
                  <a:extLst>
                    <a:ext uri="{9D8B030D-6E8A-4147-A177-3AD203B41FA5}">
                      <a16:colId xmlns:a16="http://schemas.microsoft.com/office/drawing/2014/main" val="3437669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681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Clear_Counters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Input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Clear V430-F </a:t>
                      </a:r>
                      <a:r>
                        <a:rPr lang="en-US" sz="1600" dirty="0" err="1" smtClean="0"/>
                        <a:t>EtherNet</a:t>
                      </a:r>
                      <a:r>
                        <a:rPr lang="en-US" sz="1600" dirty="0" smtClean="0"/>
                        <a:t>/IP counters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0423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Monitor_Active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Output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TRUE = AOI</a:t>
                      </a:r>
                      <a:r>
                        <a:rPr lang="en-US" sz="1600" baseline="0" dirty="0" smtClean="0"/>
                        <a:t> logic execution in process</a:t>
                      </a:r>
                      <a:endParaRPr lang="en-US" sz="16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624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Output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TRUE = V430-F barcode read success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2173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Busy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Output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TRUE = V430-F in read cycle or attempting</a:t>
                      </a:r>
                      <a:r>
                        <a:rPr lang="en-US" sz="1600" baseline="0" dirty="0" smtClean="0"/>
                        <a:t> to enter Run Mode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90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Error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Output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TRUE = AOI logic error end, barcode data not available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7287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ErrorID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Output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0 = Barcode read success</a:t>
                      </a:r>
                    </a:p>
                    <a:p>
                      <a:r>
                        <a:rPr lang="en-US" sz="1600" dirty="0" smtClean="0"/>
                        <a:t>&gt; 0 = Error &amp; Barcode data not available (see slide 8)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3429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Trig_Count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Output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V430-F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EtherNet</a:t>
                      </a:r>
                      <a:r>
                        <a:rPr lang="en-US" sz="1600" baseline="0" dirty="0" smtClean="0"/>
                        <a:t>/IP Trigger Counter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367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Read_Count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Output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V430-F </a:t>
                      </a:r>
                      <a:r>
                        <a:rPr lang="en-US" sz="1600" dirty="0" err="1" smtClean="0"/>
                        <a:t>EtherNet</a:t>
                      </a:r>
                      <a:r>
                        <a:rPr lang="en-US" sz="1600" dirty="0" smtClean="0"/>
                        <a:t>/IP Decode</a:t>
                      </a:r>
                      <a:r>
                        <a:rPr lang="en-US" sz="1600" baseline="0" dirty="0" smtClean="0"/>
                        <a:t> / </a:t>
                      </a:r>
                      <a:r>
                        <a:rPr lang="en-US" sz="1600" baseline="0" dirty="0" err="1" smtClean="0"/>
                        <a:t>Matchcode</a:t>
                      </a:r>
                      <a:r>
                        <a:rPr lang="en-US" sz="1600" baseline="0" dirty="0" smtClean="0"/>
                        <a:t> Counter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2075203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683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 V430-F EDS file into Studio 5000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Tools (menu) → EDS Hardware Installation Tool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Click Next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Select Register and EDS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Click Next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202724"/>
            <a:ext cx="3390900" cy="26717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3200400"/>
            <a:ext cx="3390900" cy="2671763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3505200" y="587216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8" name="Oval 7"/>
          <p:cNvSpPr/>
          <p:nvPr/>
        </p:nvSpPr>
        <p:spPr>
          <a:xfrm>
            <a:off x="5276850" y="360506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3</a:t>
            </a:r>
            <a:endParaRPr lang="en-US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229600" y="587216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243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282" y="3200399"/>
            <a:ext cx="3390900" cy="26717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30" y="3200399"/>
            <a:ext cx="3390900" cy="2671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 V430-F EDS file into Studio 5000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Register a single file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Browse your PC for the V430-F EDS file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Click Next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Click Next in the EDS File Installation Test Results window</a:t>
            </a:r>
          </a:p>
          <a:p>
            <a:pPr marL="457200" indent="-457200">
              <a:buFont typeface="+mj-lt"/>
              <a:buAutoNum type="arabicPeriod" startAt="5"/>
            </a:pPr>
            <a:endParaRPr lang="en-US" dirty="0" smtClean="0"/>
          </a:p>
        </p:txBody>
      </p:sp>
      <p:sp>
        <p:nvSpPr>
          <p:cNvPr id="11" name="Oval 10"/>
          <p:cNvSpPr/>
          <p:nvPr/>
        </p:nvSpPr>
        <p:spPr>
          <a:xfrm>
            <a:off x="663013" y="37338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5</a:t>
            </a:r>
            <a:endParaRPr lang="en-US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107732" y="4231481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6</a:t>
            </a:r>
            <a:endParaRPr lang="en-US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505200" y="587216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7</a:t>
            </a:r>
            <a:endParaRPr lang="en-US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8229600" y="587216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16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 V430-F EDS file into Studio 5000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8675" y="3246119"/>
            <a:ext cx="3390900" cy="2671763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9"/>
            </a:pPr>
            <a:r>
              <a:rPr lang="en-US" dirty="0" smtClean="0"/>
              <a:t>Click Next in Change Graphic Image window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US" dirty="0" smtClean="0"/>
              <a:t>Click Next in Final Task Summary window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US" dirty="0" smtClean="0"/>
              <a:t>Click Finish to complete the EDS installation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11044238" y="5917882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35" y="3246119"/>
            <a:ext cx="3390900" cy="267176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971800" y="5917882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375" y="3246118"/>
            <a:ext cx="3390900" cy="2671763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7010400" y="5917882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42495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V430-F </a:t>
            </a:r>
            <a:r>
              <a:rPr lang="en-US" dirty="0" err="1" smtClean="0"/>
              <a:t>EtherNet</a:t>
            </a:r>
            <a:r>
              <a:rPr lang="en-US" dirty="0" smtClean="0"/>
              <a:t>/IP to Studio 5000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2"/>
            </a:pPr>
            <a:r>
              <a:rPr lang="en-US" dirty="0" smtClean="0"/>
              <a:t>In the Controller Organizer, Open I/O Configuration, right click on Ethernet and select New Module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60486"/>
          <a:stretch/>
        </p:blipFill>
        <p:spPr>
          <a:xfrm>
            <a:off x="4713006" y="1676400"/>
            <a:ext cx="2971800" cy="4420553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7162800" y="48768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6838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V430 Module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3"/>
            </a:pPr>
            <a:r>
              <a:rPr lang="en-US" dirty="0" smtClean="0"/>
              <a:t>Type Omron Microscan in the filter box</a:t>
            </a:r>
          </a:p>
          <a:p>
            <a:pPr marL="457200" indent="-457200">
              <a:buFont typeface="+mj-lt"/>
              <a:buAutoNum type="arabicPeriod" startAt="13"/>
            </a:pPr>
            <a:r>
              <a:rPr lang="en-US" dirty="0" smtClean="0"/>
              <a:t>Select the catalog number that starts with V430 and click Create</a:t>
            </a:r>
          </a:p>
          <a:p>
            <a:pPr marL="457200" indent="-457200">
              <a:buFont typeface="+mj-lt"/>
              <a:buAutoNum type="arabicPeriod" startAt="13"/>
            </a:pPr>
            <a:r>
              <a:rPr lang="en-US" dirty="0" smtClean="0"/>
              <a:t>Name your V430-F and enter the IP address</a:t>
            </a:r>
          </a:p>
          <a:p>
            <a:pPr marL="457200" indent="-457200">
              <a:buFont typeface="+mj-lt"/>
              <a:buAutoNum type="arabicPeriod" startAt="13"/>
            </a:pPr>
            <a:r>
              <a:rPr lang="en-US" dirty="0" smtClean="0"/>
              <a:t>Click Change button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78" y="2819400"/>
            <a:ext cx="4827270" cy="3260408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86200" y="6027896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14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2452688"/>
            <a:ext cx="5934075" cy="36271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9296400" y="5701649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371640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551" y="3588784"/>
            <a:ext cx="3313748" cy="24469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Input MXLSLC Module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7"/>
            </a:pPr>
            <a:r>
              <a:rPr lang="en-US" dirty="0" smtClean="0"/>
              <a:t>Click on the Name drop down selection and select Input MXLSLC</a:t>
            </a:r>
          </a:p>
          <a:p>
            <a:pPr marL="457200" indent="-457200">
              <a:buFont typeface="+mj-lt"/>
              <a:buAutoNum type="arabicPeriod" startAt="17"/>
            </a:pPr>
            <a:r>
              <a:rPr lang="en-US" dirty="0" smtClean="0"/>
              <a:t>Click the OK button</a:t>
            </a:r>
          </a:p>
          <a:p>
            <a:pPr marL="457200" indent="-457200">
              <a:buFont typeface="+mj-lt"/>
              <a:buAutoNum type="arabicPeriod" startAt="17"/>
            </a:pPr>
            <a:r>
              <a:rPr lang="en-US" dirty="0" smtClean="0"/>
              <a:t>At the prompt asking  “Change module definition?”, click Yes</a:t>
            </a:r>
          </a:p>
          <a:p>
            <a:pPr marL="457200" indent="-457200">
              <a:buFont typeface="+mj-lt"/>
              <a:buAutoNum type="arabicPeriod" startAt="17"/>
            </a:pPr>
            <a:r>
              <a:rPr lang="en-US" dirty="0" smtClean="0"/>
              <a:t>Confirm the Module settings match what is shown and click OK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2489872" y="598049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525" y="2733256"/>
            <a:ext cx="5934075" cy="36271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0067925" y="5809647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2721378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Confirm V430-F Added to PLC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1"/>
            </a:pPr>
            <a:r>
              <a:rPr lang="en-US" dirty="0"/>
              <a:t>Click Close on the Select </a:t>
            </a:r>
            <a:r>
              <a:rPr lang="en-US" dirty="0" smtClean="0"/>
              <a:t>Module dialog</a:t>
            </a:r>
          </a:p>
          <a:p>
            <a:pPr marL="457200" indent="-457200">
              <a:buFont typeface="+mj-lt"/>
              <a:buAutoNum type="arabicPeriod" startAt="21"/>
            </a:pPr>
            <a:r>
              <a:rPr lang="en-US" dirty="0" smtClean="0"/>
              <a:t>Confirm V430 is added under Ethernet</a:t>
            </a:r>
          </a:p>
          <a:p>
            <a:pPr marL="457200" indent="-457200">
              <a:buFont typeface="+mj-lt"/>
              <a:buAutoNum type="arabicPeriod" startAt="21"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2143125"/>
            <a:ext cx="2943225" cy="380047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7086600" y="5649951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33989030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0000" t="17500" r="67083" b="44766"/>
          <a:stretch/>
        </p:blipFill>
        <p:spPr>
          <a:xfrm>
            <a:off x="815413" y="3429000"/>
            <a:ext cx="3562402" cy="29328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 Add-On </a:t>
            </a:r>
            <a:r>
              <a:rPr lang="en-US" dirty="0" smtClean="0"/>
              <a:t>Instructions (1 of 2)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132892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 the Controller Organizer, open Assets folder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Right click on Add-On Instruction and select Import Add On-Instruction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Select </a:t>
            </a:r>
            <a:r>
              <a:rPr lang="en-US" dirty="0" smtClean="0"/>
              <a:t>V430_Copy_Input_MXLSLC_102_AOI.L5X file and click Open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684306" y="51816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088" y="2514600"/>
            <a:ext cx="4652010" cy="369189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0439400" y="55626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5412" y="1988096"/>
            <a:ext cx="5737787" cy="1608133"/>
          </a:xfrm>
          <a:prstGeom prst="rect">
            <a:avLst/>
          </a:prstGeom>
          <a:noFill/>
        </p:spPr>
        <p:txBody>
          <a:bodyPr wrap="square" lIns="91440" rIns="91440" rtlCol="0" anchor="ctr" anchorCtr="0">
            <a:spAutoFit/>
          </a:bodyPr>
          <a:lstStyle/>
          <a:p>
            <a:pPr marL="457200" indent="-457200">
              <a:spcAft>
                <a:spcPts val="300"/>
              </a:spcAft>
              <a:buFont typeface="+mj-lt"/>
              <a:buAutoNum type="arabicPeriod" startAt="4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The Import Configuration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dialog provides details on the imported AOI. Click OK when ready to continue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 startAt="4"/>
            </a:pPr>
            <a:endParaRPr lang="en-US" sz="2400" dirty="0" err="1" smtClean="0">
              <a:solidFill>
                <a:srgbClr val="4D4D4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42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</a:t>
            </a:r>
            <a:r>
              <a:rPr lang="en-US" dirty="0" smtClean="0"/>
              <a:t>Monitor </a:t>
            </a:r>
            <a:r>
              <a:rPr lang="en-US" dirty="0" smtClean="0"/>
              <a:t>AOI Capabilities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This AOI provides the following functionality: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Monitor V430-F via </a:t>
            </a:r>
            <a:r>
              <a:rPr lang="en-US" sz="2800" dirty="0" err="1" smtClean="0"/>
              <a:t>EtherNet</a:t>
            </a:r>
            <a:r>
              <a:rPr lang="en-US" sz="2800" dirty="0" smtClean="0"/>
              <a:t>/IP to detect read cycle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dirty="0" smtClean="0"/>
              <a:t>Can be used with V430 Read Cycle: Trigger or Start / Stop 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dirty="0" smtClean="0"/>
              <a:t>Intended to monitor V430 when used with I/O trigger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dirty="0" smtClean="0"/>
              <a:t>Can be used with Serial, or </a:t>
            </a:r>
            <a:r>
              <a:rPr lang="en-US" sz="2400" dirty="0" err="1" smtClean="0"/>
              <a:t>EtherNet</a:t>
            </a:r>
            <a:r>
              <a:rPr lang="en-US" sz="2400" dirty="0" smtClean="0"/>
              <a:t>/IP trigger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dirty="0"/>
              <a:t>V430_Trigger_Input_MXLSLC_102_AOI.L5X </a:t>
            </a:r>
            <a:r>
              <a:rPr lang="en-US" sz="2400" dirty="0" smtClean="0"/>
              <a:t> better choice if PLC is controlling trigger</a:t>
            </a:r>
            <a:endParaRPr lang="en-US" sz="2400" dirty="0"/>
          </a:p>
          <a:p>
            <a:pPr marL="919163" lvl="1" indent="-457200">
              <a:buFont typeface="+mj-lt"/>
              <a:buAutoNum type="alphaLcPeriod"/>
            </a:pPr>
            <a:r>
              <a:rPr lang="en-US" sz="2400" dirty="0" smtClean="0"/>
              <a:t>Barcode string output only on good read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dirty="0" smtClean="0"/>
              <a:t>Error on failed read</a:t>
            </a:r>
          </a:p>
          <a:p>
            <a:pPr marL="457200" indent="-457200">
              <a:buFont typeface="+mj-lt"/>
              <a:buAutoNum type="arabicPeriod"/>
            </a:pPr>
            <a:endParaRPr lang="en-US" sz="2800" dirty="0"/>
          </a:p>
          <a:p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6879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00" y="2626576"/>
            <a:ext cx="4652010" cy="36918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0000" t="17500" r="67083" b="44766"/>
          <a:stretch/>
        </p:blipFill>
        <p:spPr>
          <a:xfrm>
            <a:off x="815413" y="3429000"/>
            <a:ext cx="3562402" cy="29328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 Add-On </a:t>
            </a:r>
            <a:r>
              <a:rPr lang="en-US" dirty="0" smtClean="0"/>
              <a:t>Instructions (2 of 2)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170992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Right click on Add-On Instruction and select Import Add On-Instruction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/>
              <a:t>Select </a:t>
            </a:r>
            <a:r>
              <a:rPr lang="en-US" dirty="0" smtClean="0"/>
              <a:t>V430_Monitor_Input_MXLSLC_102_AOI.L5X file and click Open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>
                <a:cs typeface="Calibri" panose="020F0502020204030204" pitchFamily="34" charset="0"/>
              </a:rPr>
              <a:t>The Import Configuration dialog provides details on the imported AOI. Click OK when ready to continue</a:t>
            </a:r>
          </a:p>
          <a:p>
            <a:pPr marL="457200" indent="-457200">
              <a:buFont typeface="+mj-lt"/>
              <a:buAutoNum type="arabicPeriod" startAt="5"/>
            </a:pPr>
            <a:endParaRPr lang="en-US" dirty="0" smtClean="0"/>
          </a:p>
          <a:p>
            <a:pPr marL="457200" indent="-457200">
              <a:buFont typeface="+mj-lt"/>
              <a:buAutoNum type="arabicPeriod" startAt="5"/>
            </a:pP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684306" y="51816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10439400" y="55626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3193387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42" t="19519" r="70426" b="11810"/>
          <a:stretch/>
        </p:blipFill>
        <p:spPr>
          <a:xfrm>
            <a:off x="815413" y="3200400"/>
            <a:ext cx="2194560" cy="31089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 V430 Copy AOI into </a:t>
            </a:r>
            <a:r>
              <a:rPr lang="en-US" dirty="0" err="1" smtClean="0"/>
              <a:t>MainRoutine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8"/>
            </a:pPr>
            <a:r>
              <a:rPr lang="en-US" dirty="0" smtClean="0"/>
              <a:t>Expand the folder Tasks, </a:t>
            </a:r>
            <a:r>
              <a:rPr lang="en-US" dirty="0" err="1" smtClean="0"/>
              <a:t>MainTask</a:t>
            </a:r>
            <a:r>
              <a:rPr lang="en-US" dirty="0" smtClean="0"/>
              <a:t>, </a:t>
            </a:r>
            <a:r>
              <a:rPr lang="en-US" dirty="0" err="1" smtClean="0"/>
              <a:t>MainProgram</a:t>
            </a:r>
            <a:r>
              <a:rPr lang="en-US" dirty="0" smtClean="0"/>
              <a:t>. Double click on </a:t>
            </a:r>
            <a:r>
              <a:rPr lang="en-US" dirty="0" err="1" smtClean="0"/>
              <a:t>MainRoutine</a:t>
            </a:r>
            <a:endParaRPr lang="en-US" dirty="0" smtClean="0"/>
          </a:p>
          <a:p>
            <a:pPr marL="457200" indent="-457200">
              <a:buFont typeface="+mj-lt"/>
              <a:buAutoNum type="arabicPeriod" startAt="8"/>
            </a:pPr>
            <a:r>
              <a:rPr lang="en-US" dirty="0" smtClean="0"/>
              <a:t>Drag the V430 Copy AOI into rung 0</a:t>
            </a:r>
          </a:p>
        </p:txBody>
      </p:sp>
      <p:sp>
        <p:nvSpPr>
          <p:cNvPr id="5" name="Oval 4"/>
          <p:cNvSpPr/>
          <p:nvPr/>
        </p:nvSpPr>
        <p:spPr>
          <a:xfrm>
            <a:off x="3253813" y="3950208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8</a:t>
            </a:r>
          </a:p>
        </p:txBody>
      </p:sp>
      <p:cxnSp>
        <p:nvCxnSpPr>
          <p:cNvPr id="12" name="Straight Arrow Connector 11"/>
          <p:cNvCxnSpPr>
            <a:stCxn id="5" idx="2"/>
          </p:cNvCxnSpPr>
          <p:nvPr/>
        </p:nvCxnSpPr>
        <p:spPr>
          <a:xfrm flipH="1">
            <a:off x="2034613" y="4102608"/>
            <a:ext cx="12192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090" y="2895600"/>
            <a:ext cx="7400925" cy="2924175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8458200" y="2895600"/>
            <a:ext cx="304800" cy="304800"/>
          </a:xfrm>
          <a:prstGeom prst="roundRect">
            <a:avLst/>
          </a:prstGeom>
          <a:noFill/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cxnSp>
        <p:nvCxnSpPr>
          <p:cNvPr id="11" name="Straight Arrow Connector 10"/>
          <p:cNvCxnSpPr>
            <a:stCxn id="7" idx="2"/>
          </p:cNvCxnSpPr>
          <p:nvPr/>
        </p:nvCxnSpPr>
        <p:spPr>
          <a:xfrm>
            <a:off x="8610600" y="3200400"/>
            <a:ext cx="152400" cy="9667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8458200" y="2420628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7314767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V430 Copy Instance Name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 smtClean="0"/>
              <a:t>Right click the first element and create a New Tag. </a:t>
            </a:r>
          </a:p>
          <a:p>
            <a:pPr marL="457200" indent="-457200">
              <a:buFont typeface="+mj-lt"/>
              <a:buAutoNum type="arabicPeriod" startAt="10"/>
            </a:pPr>
            <a:r>
              <a:rPr lang="en-US" dirty="0" smtClean="0"/>
              <a:t>Enter the desired name for this instance and click Create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52889" b="27036"/>
          <a:stretch/>
        </p:blipFill>
        <p:spPr>
          <a:xfrm>
            <a:off x="1249576" y="2669357"/>
            <a:ext cx="3486615" cy="21336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328744" y="39624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7</a:t>
            </a:r>
          </a:p>
        </p:txBody>
      </p:sp>
      <p:cxnSp>
        <p:nvCxnSpPr>
          <p:cNvPr id="15" name="Straight Arrow Connector 14"/>
          <p:cNvCxnSpPr>
            <a:stCxn id="7" idx="2"/>
          </p:cNvCxnSpPr>
          <p:nvPr/>
        </p:nvCxnSpPr>
        <p:spPr>
          <a:xfrm flipH="1" flipV="1">
            <a:off x="3880944" y="3962400"/>
            <a:ext cx="1447800" cy="152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2110740"/>
            <a:ext cx="2941320" cy="400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8473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</a:t>
            </a:r>
            <a:r>
              <a:rPr lang="en-US" dirty="0" err="1" smtClean="0"/>
              <a:t>Assembly_Input</a:t>
            </a:r>
            <a:r>
              <a:rPr lang="en-US" dirty="0" smtClean="0"/>
              <a:t> and </a:t>
            </a:r>
            <a:r>
              <a:rPr lang="en-US" dirty="0" err="1" smtClean="0"/>
              <a:t>Assembly_Output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 startAt="12"/>
            </a:pPr>
            <a:r>
              <a:rPr lang="en-US" dirty="0" smtClean="0"/>
              <a:t>Right click the </a:t>
            </a:r>
            <a:r>
              <a:rPr lang="en-US" dirty="0" err="1" smtClean="0"/>
              <a:t>Assembly_Input</a:t>
            </a:r>
            <a:r>
              <a:rPr lang="en-US" dirty="0" smtClean="0"/>
              <a:t> field and create a New Tag. </a:t>
            </a:r>
          </a:p>
          <a:p>
            <a:pPr marL="457200" indent="-457200">
              <a:buFont typeface="+mj-lt"/>
              <a:buAutoNum type="arabicPeriod" startAt="12"/>
            </a:pPr>
            <a:r>
              <a:rPr lang="en-US" dirty="0" smtClean="0"/>
              <a:t>Enter the desired name and click Create.  This tag will be used to retrieve data from the V430-F (e.g., Decoding, Trigger Acknowledge)</a:t>
            </a:r>
          </a:p>
          <a:p>
            <a:pPr marL="457200" indent="-457200">
              <a:buFont typeface="+mj-lt"/>
              <a:buAutoNum type="arabicPeriod" startAt="12"/>
            </a:pPr>
            <a:r>
              <a:rPr lang="en-US" dirty="0"/>
              <a:t>Right click the </a:t>
            </a:r>
            <a:r>
              <a:rPr lang="en-US" dirty="0" err="1" smtClean="0"/>
              <a:t>Assembly_Output</a:t>
            </a:r>
            <a:r>
              <a:rPr lang="en-US" dirty="0" smtClean="0"/>
              <a:t> </a:t>
            </a:r>
            <a:r>
              <a:rPr lang="en-US" dirty="0"/>
              <a:t>field and create a New Tag. </a:t>
            </a:r>
          </a:p>
          <a:p>
            <a:pPr marL="457200" indent="-457200">
              <a:buFont typeface="+mj-lt"/>
              <a:buAutoNum type="arabicPeriod" startAt="12"/>
            </a:pPr>
            <a:r>
              <a:rPr lang="en-US" dirty="0"/>
              <a:t>Enter the desired name </a:t>
            </a:r>
            <a:r>
              <a:rPr lang="en-US" dirty="0" smtClean="0"/>
              <a:t>and </a:t>
            </a:r>
            <a:r>
              <a:rPr lang="en-US" dirty="0"/>
              <a:t>click Create.  This tag will be used to </a:t>
            </a:r>
            <a:r>
              <a:rPr lang="en-US" dirty="0" smtClean="0"/>
              <a:t>send data to </a:t>
            </a:r>
            <a:r>
              <a:rPr lang="en-US" dirty="0"/>
              <a:t>the </a:t>
            </a:r>
            <a:r>
              <a:rPr lang="en-US" dirty="0" smtClean="0"/>
              <a:t>V430-F (e.g., Trigger)</a:t>
            </a:r>
            <a:endParaRPr lang="en-US" dirty="0"/>
          </a:p>
          <a:p>
            <a:pPr marL="457200" indent="-457200"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664" y="3425912"/>
            <a:ext cx="3223260" cy="10744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852010" y="3412717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12</a:t>
            </a:r>
          </a:p>
        </p:txBody>
      </p:sp>
      <p:cxnSp>
        <p:nvCxnSpPr>
          <p:cNvPr id="15" name="Straight Arrow Connector 14"/>
          <p:cNvCxnSpPr>
            <a:stCxn id="7" idx="2"/>
          </p:cNvCxnSpPr>
          <p:nvPr/>
        </p:nvCxnSpPr>
        <p:spPr>
          <a:xfrm flipH="1">
            <a:off x="3540193" y="3565117"/>
            <a:ext cx="1311817" cy="3167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4841385" y="403428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14</a:t>
            </a:r>
          </a:p>
        </p:txBody>
      </p:sp>
      <p:cxnSp>
        <p:nvCxnSpPr>
          <p:cNvPr id="16" name="Straight Arrow Connector 15"/>
          <p:cNvCxnSpPr>
            <a:stCxn id="13" idx="2"/>
          </p:cNvCxnSpPr>
          <p:nvPr/>
        </p:nvCxnSpPr>
        <p:spPr>
          <a:xfrm flipH="1" flipV="1">
            <a:off x="3529569" y="4034283"/>
            <a:ext cx="1311816" cy="152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0065" y="2761648"/>
            <a:ext cx="2573655" cy="35071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1257" y="2746779"/>
            <a:ext cx="2573655" cy="350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335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</a:t>
            </a:r>
            <a:r>
              <a:rPr lang="en-US" dirty="0" err="1" smtClean="0"/>
              <a:t>Connection_Input</a:t>
            </a:r>
            <a:r>
              <a:rPr lang="en-US" dirty="0" smtClean="0"/>
              <a:t> and </a:t>
            </a:r>
            <a:r>
              <a:rPr lang="en-US" dirty="0" err="1" smtClean="0"/>
              <a:t>Connection_Output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 startAt="16"/>
            </a:pPr>
            <a:r>
              <a:rPr lang="en-US" dirty="0" smtClean="0"/>
              <a:t>Double Click on the </a:t>
            </a:r>
            <a:r>
              <a:rPr lang="en-US" dirty="0" err="1" smtClean="0"/>
              <a:t>Connection_Input</a:t>
            </a:r>
            <a:r>
              <a:rPr lang="en-US" dirty="0" smtClean="0"/>
              <a:t> field. Click the drop down box and expand the V430 (or the name used when adding the V430 module to Ethernet). Select the item V430:I1.Data</a:t>
            </a:r>
            <a:endParaRPr lang="en-US" dirty="0"/>
          </a:p>
          <a:p>
            <a:pPr marL="457200" indent="-457200">
              <a:buFont typeface="+mj-lt"/>
              <a:buAutoNum type="arabicPeriod" startAt="16"/>
            </a:pPr>
            <a:r>
              <a:rPr lang="en-US" dirty="0"/>
              <a:t>Double Click on the </a:t>
            </a:r>
            <a:r>
              <a:rPr lang="en-US" dirty="0" err="1" smtClean="0"/>
              <a:t>Connection_Output</a:t>
            </a:r>
            <a:r>
              <a:rPr lang="en-US" dirty="0" smtClean="0"/>
              <a:t> </a:t>
            </a:r>
            <a:r>
              <a:rPr lang="en-US" dirty="0"/>
              <a:t>field. Click the drop down box and expand the </a:t>
            </a:r>
            <a:r>
              <a:rPr lang="en-US" dirty="0" smtClean="0"/>
              <a:t>V430 </a:t>
            </a:r>
            <a:r>
              <a:rPr lang="en-US" dirty="0"/>
              <a:t>(or the name used when adding the </a:t>
            </a:r>
            <a:r>
              <a:rPr lang="en-US" dirty="0" smtClean="0"/>
              <a:t>V430 </a:t>
            </a:r>
            <a:r>
              <a:rPr lang="en-US" dirty="0"/>
              <a:t>module to Ethernet). Select the item </a:t>
            </a:r>
            <a:r>
              <a:rPr lang="en-US" dirty="0" smtClean="0"/>
              <a:t>V430:O1.Data</a:t>
            </a:r>
            <a:endParaRPr lang="en-US" dirty="0"/>
          </a:p>
          <a:p>
            <a:pPr marL="457200" indent="-457200">
              <a:buFont typeface="+mj-lt"/>
              <a:buAutoNum type="arabicPeriod" startAt="16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13" y="3137331"/>
            <a:ext cx="2967038" cy="2927033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022324" y="4172496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16</a:t>
            </a:r>
          </a:p>
        </p:txBody>
      </p:sp>
      <p:cxnSp>
        <p:nvCxnSpPr>
          <p:cNvPr id="15" name="Straight Arrow Connector 14"/>
          <p:cNvCxnSpPr>
            <a:stCxn id="7" idx="2"/>
          </p:cNvCxnSpPr>
          <p:nvPr/>
        </p:nvCxnSpPr>
        <p:spPr>
          <a:xfrm flipH="1">
            <a:off x="1883723" y="4324896"/>
            <a:ext cx="2138601" cy="7043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8497" y="3057321"/>
            <a:ext cx="2980373" cy="3007043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10401321" y="40386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17</a:t>
            </a:r>
          </a:p>
        </p:txBody>
      </p:sp>
      <p:cxnSp>
        <p:nvCxnSpPr>
          <p:cNvPr id="16" name="Straight Arrow Connector 15"/>
          <p:cNvCxnSpPr>
            <a:stCxn id="13" idx="2"/>
          </p:cNvCxnSpPr>
          <p:nvPr/>
        </p:nvCxnSpPr>
        <p:spPr>
          <a:xfrm flipH="1">
            <a:off x="8229600" y="4191000"/>
            <a:ext cx="2171721" cy="8567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1021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926907"/>
            <a:ext cx="7363778" cy="43976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 V430 Monitor AOI into </a:t>
            </a:r>
            <a:r>
              <a:rPr lang="en-US" dirty="0" err="1" smtClean="0"/>
              <a:t>MainRoutine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18"/>
            </a:pPr>
            <a:r>
              <a:rPr lang="en-US" dirty="0" smtClean="0"/>
              <a:t>Add Rung into </a:t>
            </a:r>
            <a:r>
              <a:rPr lang="en-US" dirty="0" err="1" smtClean="0"/>
              <a:t>MainRoutine</a:t>
            </a:r>
            <a:endParaRPr lang="en-US" dirty="0" smtClean="0"/>
          </a:p>
          <a:p>
            <a:pPr marL="457200" indent="-457200">
              <a:buFont typeface="+mj-lt"/>
              <a:buAutoNum type="arabicPeriod" startAt="18"/>
            </a:pPr>
            <a:r>
              <a:rPr lang="en-US" dirty="0" smtClean="0"/>
              <a:t>Drag the V430 Monitor AOI into rung 1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9871710" y="6709224"/>
            <a:ext cx="480053" cy="246221"/>
          </a:xfrm>
        </p:spPr>
        <p:txBody>
          <a:bodyPr/>
          <a:lstStyle/>
          <a:p>
            <a:fld id="{852567EB-E0F5-45D9-B008-D1999D3890B3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7128510" y="1892191"/>
            <a:ext cx="304800" cy="304800"/>
          </a:xfrm>
          <a:prstGeom prst="roundRect">
            <a:avLst/>
          </a:prstGeom>
          <a:noFill/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cxnSp>
        <p:nvCxnSpPr>
          <p:cNvPr id="17" name="Straight Arrow Connector 16"/>
          <p:cNvCxnSpPr>
            <a:stCxn id="16" idx="2"/>
          </p:cNvCxnSpPr>
          <p:nvPr/>
        </p:nvCxnSpPr>
        <p:spPr>
          <a:xfrm>
            <a:off x="7280910" y="2196991"/>
            <a:ext cx="136603" cy="161300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7554115" y="1892191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27593461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400" y="3454146"/>
            <a:ext cx="3634740" cy="21031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V430 Monitor Instance Name, Assign </a:t>
            </a:r>
            <a:r>
              <a:rPr lang="en-US" dirty="0" err="1" smtClean="0"/>
              <a:t>Start_Monitor</a:t>
            </a:r>
            <a:r>
              <a:rPr lang="en-US" dirty="0" smtClean="0"/>
              <a:t> tag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0"/>
            </a:pPr>
            <a:r>
              <a:rPr lang="en-US" dirty="0" smtClean="0"/>
              <a:t>Right click the first element and create a New Tag. </a:t>
            </a:r>
          </a:p>
          <a:p>
            <a:pPr marL="457200" indent="-457200">
              <a:buFont typeface="+mj-lt"/>
              <a:buAutoNum type="arabicPeriod" startAt="20"/>
            </a:pPr>
            <a:r>
              <a:rPr lang="en-US" dirty="0" smtClean="0"/>
              <a:t>Enter the desired name for this instance and click Create</a:t>
            </a:r>
          </a:p>
          <a:p>
            <a:pPr marL="457200" indent="-457200">
              <a:buFont typeface="+mj-lt"/>
              <a:buAutoNum type="arabicPeriod" startAt="20"/>
            </a:pPr>
            <a:r>
              <a:rPr lang="en-US" dirty="0"/>
              <a:t>Right click </a:t>
            </a:r>
            <a:r>
              <a:rPr lang="en-US" dirty="0" smtClean="0"/>
              <a:t>the </a:t>
            </a:r>
            <a:r>
              <a:rPr lang="en-US" dirty="0" err="1" smtClean="0"/>
              <a:t>Start_Monitor</a:t>
            </a:r>
            <a:r>
              <a:rPr lang="en-US" dirty="0" smtClean="0"/>
              <a:t> field and </a:t>
            </a:r>
            <a:r>
              <a:rPr lang="en-US" dirty="0"/>
              <a:t>create a New Tag. </a:t>
            </a:r>
          </a:p>
          <a:p>
            <a:pPr marL="457200" indent="-457200">
              <a:buFont typeface="+mj-lt"/>
              <a:buAutoNum type="arabicPeriod" startAt="20"/>
            </a:pPr>
            <a:r>
              <a:rPr lang="en-US" dirty="0"/>
              <a:t>Enter the desired name for this </a:t>
            </a:r>
            <a:r>
              <a:rPr lang="en-US" dirty="0" smtClean="0"/>
              <a:t>tag </a:t>
            </a:r>
            <a:r>
              <a:rPr lang="en-US" dirty="0"/>
              <a:t>and click Create</a:t>
            </a:r>
          </a:p>
          <a:p>
            <a:pPr marL="457200" indent="-457200">
              <a:buFont typeface="+mj-lt"/>
              <a:buAutoNum type="arabicPeriod" startAt="20"/>
            </a:pPr>
            <a:r>
              <a:rPr lang="en-US" dirty="0" smtClean="0"/>
              <a:t>Optional – Enter the tag to be used with </a:t>
            </a:r>
            <a:r>
              <a:rPr lang="en-US" dirty="0" err="1" smtClean="0"/>
              <a:t>Clear_Counters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5040703" y="371856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20</a:t>
            </a:r>
          </a:p>
        </p:txBody>
      </p:sp>
      <p:cxnSp>
        <p:nvCxnSpPr>
          <p:cNvPr id="15" name="Straight Arrow Connector 14"/>
          <p:cNvCxnSpPr>
            <a:stCxn id="7" idx="2"/>
          </p:cNvCxnSpPr>
          <p:nvPr/>
        </p:nvCxnSpPr>
        <p:spPr>
          <a:xfrm flipH="1" flipV="1">
            <a:off x="3097603" y="3825240"/>
            <a:ext cx="1943100" cy="457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5345503" y="476391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22</a:t>
            </a:r>
          </a:p>
        </p:txBody>
      </p:sp>
      <p:cxnSp>
        <p:nvCxnSpPr>
          <p:cNvPr id="12" name="Straight Arrow Connector 11"/>
          <p:cNvCxnSpPr>
            <a:stCxn id="11" idx="2"/>
          </p:cNvCxnSpPr>
          <p:nvPr/>
        </p:nvCxnSpPr>
        <p:spPr>
          <a:xfrm flipH="1" flipV="1">
            <a:off x="3106897" y="4694301"/>
            <a:ext cx="2238606" cy="22201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5458873" y="5252466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24</a:t>
            </a:r>
          </a:p>
        </p:txBody>
      </p:sp>
      <p:cxnSp>
        <p:nvCxnSpPr>
          <p:cNvPr id="17" name="Straight Arrow Connector 16"/>
          <p:cNvCxnSpPr>
            <a:stCxn id="16" idx="2"/>
          </p:cNvCxnSpPr>
          <p:nvPr/>
        </p:nvCxnSpPr>
        <p:spPr>
          <a:xfrm flipH="1" flipV="1">
            <a:off x="3097603" y="5042758"/>
            <a:ext cx="2361270" cy="36210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6685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7939" y="2651760"/>
            <a:ext cx="4130040" cy="31470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380" y="2735580"/>
            <a:ext cx="4168140" cy="30632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</a:t>
            </a:r>
            <a:r>
              <a:rPr lang="en-US" dirty="0" err="1" smtClean="0"/>
              <a:t>Assembly_Input</a:t>
            </a:r>
            <a:r>
              <a:rPr lang="en-US" dirty="0" smtClean="0"/>
              <a:t> and </a:t>
            </a:r>
            <a:r>
              <a:rPr lang="en-US" dirty="0" err="1" smtClean="0"/>
              <a:t>Assembly_Output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5"/>
            </a:pPr>
            <a:r>
              <a:rPr lang="en-US" dirty="0" smtClean="0"/>
              <a:t>Double click the </a:t>
            </a:r>
            <a:r>
              <a:rPr lang="en-US" dirty="0" err="1" smtClean="0"/>
              <a:t>Assembly_Input</a:t>
            </a:r>
            <a:r>
              <a:rPr lang="en-US" dirty="0" smtClean="0"/>
              <a:t> field, click on the dropdown box and select the tag created on step 13, slide 23</a:t>
            </a:r>
          </a:p>
          <a:p>
            <a:pPr marL="457200" indent="-457200">
              <a:buFont typeface="+mj-lt"/>
              <a:buAutoNum type="arabicPeriod" startAt="25"/>
            </a:pPr>
            <a:r>
              <a:rPr lang="en-US" dirty="0"/>
              <a:t>Double click the </a:t>
            </a:r>
            <a:r>
              <a:rPr lang="en-US" dirty="0" err="1" smtClean="0"/>
              <a:t>Assembly_Output</a:t>
            </a:r>
            <a:r>
              <a:rPr lang="en-US" dirty="0" smtClean="0"/>
              <a:t> </a:t>
            </a:r>
            <a:r>
              <a:rPr lang="en-US" dirty="0"/>
              <a:t>field, click on the dropdown box and select the tag created on step </a:t>
            </a:r>
            <a:r>
              <a:rPr lang="en-US" dirty="0" smtClean="0"/>
              <a:t>15, </a:t>
            </a:r>
            <a:r>
              <a:rPr lang="en-US" dirty="0"/>
              <a:t>slide </a:t>
            </a:r>
            <a:r>
              <a:rPr lang="en-US" dirty="0" smtClean="0"/>
              <a:t>23</a:t>
            </a:r>
            <a:endParaRPr lang="en-US" dirty="0"/>
          </a:p>
          <a:p>
            <a:pPr marL="457200" indent="-457200">
              <a:buFont typeface="+mj-lt"/>
              <a:buAutoNum type="arabicPeriod" startAt="25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2799799" y="3966117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25</a:t>
            </a:r>
          </a:p>
        </p:txBody>
      </p:sp>
      <p:cxnSp>
        <p:nvCxnSpPr>
          <p:cNvPr id="16" name="Straight Arrow Connector 15"/>
          <p:cNvCxnSpPr>
            <a:stCxn id="13" idx="2"/>
          </p:cNvCxnSpPr>
          <p:nvPr/>
        </p:nvCxnSpPr>
        <p:spPr>
          <a:xfrm flipH="1" flipV="1">
            <a:off x="1600200" y="3735751"/>
            <a:ext cx="1199599" cy="3827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8684696" y="3966117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26</a:t>
            </a:r>
          </a:p>
        </p:txBody>
      </p:sp>
      <p:cxnSp>
        <p:nvCxnSpPr>
          <p:cNvPr id="18" name="Straight Arrow Connector 17"/>
          <p:cNvCxnSpPr>
            <a:stCxn id="17" idx="2"/>
          </p:cNvCxnSpPr>
          <p:nvPr/>
        </p:nvCxnSpPr>
        <p:spPr>
          <a:xfrm flipH="1" flipV="1">
            <a:off x="7543800" y="3735751"/>
            <a:ext cx="1140896" cy="3827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6700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070" y="3139532"/>
            <a:ext cx="4011930" cy="20002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 Barcode and </a:t>
            </a:r>
            <a:r>
              <a:rPr lang="en-US" dirty="0" err="1" smtClean="0"/>
              <a:t>ErrorMSG</a:t>
            </a:r>
            <a:r>
              <a:rPr lang="en-US" dirty="0" smtClean="0"/>
              <a:t> tags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7"/>
            </a:pPr>
            <a:r>
              <a:rPr lang="en-US" dirty="0" smtClean="0"/>
              <a:t>Right click the Barcode field and create a New Tag. </a:t>
            </a:r>
          </a:p>
          <a:p>
            <a:pPr marL="457200" indent="-457200">
              <a:buFont typeface="+mj-lt"/>
              <a:buAutoNum type="arabicPeriod" startAt="27"/>
            </a:pPr>
            <a:r>
              <a:rPr lang="en-US" dirty="0" smtClean="0"/>
              <a:t>Enter the desired name for this instance and click Create</a:t>
            </a:r>
          </a:p>
          <a:p>
            <a:pPr marL="457200" indent="-457200">
              <a:buFont typeface="+mj-lt"/>
              <a:buAutoNum type="arabicPeriod" startAt="27"/>
            </a:pPr>
            <a:r>
              <a:rPr lang="en-US" dirty="0"/>
              <a:t>Right click the </a:t>
            </a:r>
            <a:r>
              <a:rPr lang="en-US" dirty="0" err="1" smtClean="0"/>
              <a:t>ErrorMSG</a:t>
            </a:r>
            <a:r>
              <a:rPr lang="en-US" dirty="0" smtClean="0"/>
              <a:t> field and </a:t>
            </a:r>
            <a:r>
              <a:rPr lang="en-US" dirty="0"/>
              <a:t>create a New Tag. </a:t>
            </a:r>
          </a:p>
          <a:p>
            <a:pPr marL="457200" indent="-457200">
              <a:buFont typeface="+mj-lt"/>
              <a:buAutoNum type="arabicPeriod" startAt="27"/>
            </a:pPr>
            <a:r>
              <a:rPr lang="en-US" dirty="0"/>
              <a:t>Enter the desired name for this instance and click </a:t>
            </a:r>
            <a:r>
              <a:rPr lang="en-US" dirty="0" smtClean="0"/>
              <a:t>Create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4876800" y="382524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27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3505200" y="3886200"/>
            <a:ext cx="1371600" cy="9144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5257800" y="417576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29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3505200" y="4053840"/>
            <a:ext cx="1752600" cy="2743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2352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928116"/>
            <a:ext cx="8564880" cy="51968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Configure V430-F Read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2918387" cy="5443728"/>
          </a:xfrm>
        </p:spPr>
        <p:txBody>
          <a:bodyPr/>
          <a:lstStyle/>
          <a:p>
            <a:r>
              <a:rPr lang="en-US" dirty="0" smtClean="0"/>
              <a:t>Confirm the Read Cycle Sequence settings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Read Cycle  =  Triggered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29</a:t>
            </a:fld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048000" y="2286000"/>
            <a:ext cx="381000" cy="152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0886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</a:t>
            </a:r>
            <a:r>
              <a:rPr lang="en-US" dirty="0" smtClean="0"/>
              <a:t>Monitor </a:t>
            </a:r>
            <a:r>
              <a:rPr lang="en-US" dirty="0" smtClean="0"/>
              <a:t>AOI 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AOI: </a:t>
            </a:r>
            <a:r>
              <a:rPr lang="en-US" dirty="0"/>
              <a:t>V430_Monitor_Input_MXLSLC_102_AOI.L5X 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Developed for </a:t>
            </a:r>
            <a:r>
              <a:rPr lang="en-US" dirty="0" err="1" smtClean="0"/>
              <a:t>CompactLogix</a:t>
            </a:r>
            <a:r>
              <a:rPr lang="en-US" dirty="0" smtClean="0"/>
              <a:t> PLCs using Rockwell Studio 5000 v33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V430-F must be on same subnet as Rockwell </a:t>
            </a:r>
            <a:r>
              <a:rPr lang="en-US" dirty="0" err="1" smtClean="0"/>
              <a:t>CompactLogix</a:t>
            </a:r>
            <a:r>
              <a:rPr lang="en-US" dirty="0" smtClean="0"/>
              <a:t> PLC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V430-F EIP Assemblies - Input MXLSLC (102) and Output (197) must be used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V430-F read cycle: Triggered or Start / Stop. Presentation (Continuous) mode not supported.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V430-F End of Read Cycle Mode: Timeout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2118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79291" b="79412"/>
          <a:stretch/>
        </p:blipFill>
        <p:spPr>
          <a:xfrm>
            <a:off x="6483939" y="647700"/>
            <a:ext cx="2586038" cy="133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Download to PLC and Run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4" y="804672"/>
            <a:ext cx="5668526" cy="544372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dirty="0" smtClean="0"/>
              <a:t>Download the project to the PLC</a:t>
            </a:r>
          </a:p>
          <a:p>
            <a:pPr marL="457200" indent="-457200">
              <a:buAutoNum type="arabicPeriod"/>
            </a:pPr>
            <a:r>
              <a:rPr lang="en-US" dirty="0" smtClean="0"/>
              <a:t>Confirm PLC I/O OK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In the Controller Organizer, expand </a:t>
            </a:r>
            <a:r>
              <a:rPr lang="en-US" dirty="0" err="1" smtClean="0"/>
              <a:t>MainProgram</a:t>
            </a:r>
            <a:r>
              <a:rPr lang="en-US" dirty="0" smtClean="0"/>
              <a:t> and double click Parameters and Local Tags. </a:t>
            </a:r>
          </a:p>
          <a:p>
            <a:pPr marL="457200" indent="-457200">
              <a:buAutoNum type="arabicPeriod"/>
            </a:pPr>
            <a:r>
              <a:rPr lang="en-US" dirty="0" smtClean="0"/>
              <a:t>Select Monitor Tags to control / monitor PLC tags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971516" y="1524000"/>
            <a:ext cx="2581684" cy="3048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937" y="2209799"/>
            <a:ext cx="5286375" cy="3736181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3810000" y="3733800"/>
            <a:ext cx="2971800" cy="2057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6817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 V430-F from PLC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1146791"/>
          </a:xfrm>
        </p:spPr>
        <p:txBody>
          <a:bodyPr>
            <a:normAutofit/>
          </a:bodyPr>
          <a:lstStyle/>
          <a:p>
            <a:pPr marL="687388" lvl="1" indent="-457200">
              <a:buFont typeface="+mj-lt"/>
              <a:buAutoNum type="arabicPeriod" startAt="5"/>
            </a:pPr>
            <a:r>
              <a:rPr lang="en-US" sz="2400" spc="0" dirty="0" smtClean="0"/>
              <a:t>Set V430 Monitor AOI </a:t>
            </a:r>
            <a:r>
              <a:rPr lang="en-US" sz="2400" spc="0" dirty="0" err="1" smtClean="0"/>
              <a:t>Start_Monitor</a:t>
            </a:r>
            <a:r>
              <a:rPr lang="en-US" sz="2400" spc="0" dirty="0" smtClean="0"/>
              <a:t> tag = 1, to start monitoring</a:t>
            </a:r>
          </a:p>
          <a:p>
            <a:pPr marL="687388" lvl="1" indent="-457200">
              <a:buFont typeface="+mj-lt"/>
              <a:buAutoNum type="arabicPeriod" startAt="5"/>
            </a:pPr>
            <a:r>
              <a:rPr lang="en-US" sz="2400" spc="0" dirty="0" smtClean="0"/>
              <a:t>V430 read results available, while Done = 1 </a:t>
            </a:r>
          </a:p>
          <a:p>
            <a:pPr marL="687388" lvl="1" indent="-457200">
              <a:buFont typeface="+mj-lt"/>
              <a:buAutoNum type="arabicPeriod" startAt="5"/>
            </a:pPr>
            <a:endParaRPr lang="en-US" sz="2400" spc="0" dirty="0" smtClean="0"/>
          </a:p>
          <a:p>
            <a:pPr marL="687388" lvl="1" indent="-457200">
              <a:buFont typeface="+mj-lt"/>
              <a:buAutoNum type="arabicPeriod" startAt="5"/>
            </a:pPr>
            <a:endParaRPr lang="en-US" sz="2400" spc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5791200" y="51054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5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4876"/>
          <a:stretch/>
        </p:blipFill>
        <p:spPr>
          <a:xfrm>
            <a:off x="712506" y="1828800"/>
            <a:ext cx="109728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820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 V430-F EIP Input and Output Assemblies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V430_Copy_Input_MXLSLC_102_AOI.L5X</a:t>
            </a:r>
          </a:p>
          <a:p>
            <a:r>
              <a:rPr lang="en-US" dirty="0" smtClean="0"/>
              <a:t>AOI logic copies every scan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Input: </a:t>
            </a:r>
            <a:r>
              <a:rPr lang="en-US" dirty="0" err="1" smtClean="0"/>
              <a:t>Connection_Input</a:t>
            </a:r>
            <a:r>
              <a:rPr lang="en-US" dirty="0" smtClean="0"/>
              <a:t> → </a:t>
            </a:r>
            <a:r>
              <a:rPr lang="en-US" dirty="0" err="1" smtClean="0"/>
              <a:t>Assembly_Input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Output: </a:t>
            </a:r>
            <a:r>
              <a:rPr lang="en-US" dirty="0" err="1" smtClean="0"/>
              <a:t>Assembly_Output</a:t>
            </a:r>
            <a:r>
              <a:rPr lang="en-US" dirty="0" smtClean="0"/>
              <a:t> → </a:t>
            </a:r>
            <a:r>
              <a:rPr lang="en-US" dirty="0" err="1" smtClean="0"/>
              <a:t>Connection_Output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Assembly_Input</a:t>
            </a:r>
            <a:r>
              <a:rPr lang="en-US" dirty="0" smtClean="0"/>
              <a:t>, </a:t>
            </a:r>
            <a:r>
              <a:rPr lang="en-US" dirty="0" err="1" smtClean="0"/>
              <a:t>Assembly_Output</a:t>
            </a:r>
            <a:r>
              <a:rPr lang="en-US" dirty="0" smtClean="0"/>
              <a:t> are user defined data types for easier data access.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0999" y="990599"/>
            <a:ext cx="4071938" cy="13858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634" y="3886200"/>
            <a:ext cx="5010150" cy="22479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736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Monitor AOI Operation - Disabled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800" dirty="0" smtClean="0"/>
          </a:p>
          <a:p>
            <a:r>
              <a:rPr lang="en-US" sz="2800" dirty="0" err="1" smtClean="0"/>
              <a:t>Start_Monitor</a:t>
            </a:r>
            <a:r>
              <a:rPr lang="en-US" sz="2800" dirty="0" smtClean="0"/>
              <a:t> = FALSE</a:t>
            </a:r>
          </a:p>
          <a:p>
            <a:endParaRPr lang="en-US" sz="2800" dirty="0"/>
          </a:p>
          <a:p>
            <a:endParaRPr lang="en-US" sz="28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Not Monitoring V430</a:t>
            </a:r>
          </a:p>
          <a:p>
            <a:pPr marL="804863" lvl="1" indent="-342900"/>
            <a:r>
              <a:rPr lang="en-US" sz="2800" dirty="0" err="1" smtClean="0"/>
              <a:t>Monitor_Active</a:t>
            </a:r>
            <a:r>
              <a:rPr lang="en-US" sz="2800" dirty="0" smtClean="0"/>
              <a:t>, Done, Busy, Error = FALSE</a:t>
            </a:r>
          </a:p>
          <a:p>
            <a:pPr marL="804863" lvl="1" indent="-342900"/>
            <a:r>
              <a:rPr lang="en-US" sz="2800" dirty="0" err="1" smtClean="0"/>
              <a:t>ErrorID</a:t>
            </a:r>
            <a:r>
              <a:rPr lang="en-US" sz="2800" dirty="0" smtClean="0"/>
              <a:t>, </a:t>
            </a:r>
            <a:r>
              <a:rPr lang="en-US" sz="2800" dirty="0" err="1" smtClean="0"/>
              <a:t>Trig_Count</a:t>
            </a:r>
            <a:r>
              <a:rPr lang="en-US" sz="2800" dirty="0" smtClean="0"/>
              <a:t>, </a:t>
            </a:r>
            <a:r>
              <a:rPr lang="en-US" sz="2800" dirty="0" err="1" smtClean="0"/>
              <a:t>Read_Count</a:t>
            </a:r>
            <a:r>
              <a:rPr lang="en-US" sz="2800" dirty="0" smtClean="0"/>
              <a:t> = 0</a:t>
            </a:r>
          </a:p>
          <a:p>
            <a:pPr marL="804863" lvl="1" indent="-342900"/>
            <a:r>
              <a:rPr lang="en-US" sz="2800" dirty="0" smtClean="0"/>
              <a:t>Barcode, </a:t>
            </a:r>
            <a:r>
              <a:rPr lang="en-US" sz="2800" dirty="0" err="1" smtClean="0"/>
              <a:t>ErrorMSG</a:t>
            </a:r>
            <a:r>
              <a:rPr lang="en-US" sz="2800" dirty="0" smtClean="0"/>
              <a:t> =  ‘’  (cleared, length = 0)</a:t>
            </a:r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1295400"/>
            <a:ext cx="4452938" cy="205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457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Monitor AOI Operation – Good 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err="1" smtClean="0"/>
              <a:t>Start_Monitor</a:t>
            </a:r>
            <a:r>
              <a:rPr lang="en-US" sz="2800" dirty="0" smtClean="0"/>
              <a:t> </a:t>
            </a:r>
            <a:r>
              <a:rPr lang="en-US" sz="2800" dirty="0"/>
              <a:t>= </a:t>
            </a:r>
            <a:r>
              <a:rPr lang="en-US" sz="2800" dirty="0" smtClean="0"/>
              <a:t>TRUE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V430-F Monitor AOI logic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Confirm V430 in Run Mode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Wait until V430 trigger counter increments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Busy = TRUE, Done, Error = FALSE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Wait for Pass / Fail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spc="0" dirty="0" smtClean="0"/>
              <a:t>Read Cycle Pass</a:t>
            </a:r>
          </a:p>
          <a:p>
            <a:pPr marL="1828800" lvl="3" indent="-457200">
              <a:buFont typeface="+mj-lt"/>
              <a:buAutoNum type="alphaLcParenR"/>
            </a:pPr>
            <a:r>
              <a:rPr lang="en-US" sz="2400" spc="0" dirty="0" smtClean="0"/>
              <a:t>Busy = FALSE, Done = </a:t>
            </a:r>
            <a:r>
              <a:rPr lang="en-US" sz="2400" spc="0" dirty="0"/>
              <a:t>TRUE , Error = </a:t>
            </a:r>
            <a:r>
              <a:rPr lang="en-US" sz="2400" spc="0" dirty="0" smtClean="0"/>
              <a:t>FALSE</a:t>
            </a:r>
          </a:p>
          <a:p>
            <a:pPr marL="1828800" lvl="3" indent="-457200">
              <a:buFont typeface="+mj-lt"/>
              <a:buAutoNum type="alphaLcParenR"/>
            </a:pPr>
            <a:r>
              <a:rPr lang="en-US" sz="2400" spc="0" dirty="0" err="1"/>
              <a:t>ErrorID</a:t>
            </a:r>
            <a:r>
              <a:rPr lang="en-US" sz="2400" spc="0" dirty="0"/>
              <a:t> = </a:t>
            </a:r>
            <a:r>
              <a:rPr lang="en-US" sz="2400" spc="0" dirty="0" smtClean="0"/>
              <a:t>0, </a:t>
            </a:r>
            <a:r>
              <a:rPr lang="en-US" sz="2400" spc="0" dirty="0" err="1"/>
              <a:t>ErrorMSG</a:t>
            </a:r>
            <a:r>
              <a:rPr lang="en-US" sz="2400" spc="0" dirty="0"/>
              <a:t> = </a:t>
            </a:r>
            <a:r>
              <a:rPr lang="en-US" sz="2400" dirty="0"/>
              <a:t>‘’  (cleared, length = 0)</a:t>
            </a:r>
            <a:endParaRPr lang="en-US" dirty="0"/>
          </a:p>
          <a:p>
            <a:pPr marL="1828800" lvl="3" indent="-457200">
              <a:buFont typeface="+mj-lt"/>
              <a:buAutoNum type="alphaLcParenR"/>
            </a:pPr>
            <a:r>
              <a:rPr lang="en-US" sz="2400" spc="0" dirty="0" err="1" smtClean="0"/>
              <a:t>Barode</a:t>
            </a:r>
            <a:r>
              <a:rPr lang="en-US" sz="2400" spc="0" dirty="0" smtClean="0"/>
              <a:t> = decoded string 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Wait for next </a:t>
            </a:r>
            <a:r>
              <a:rPr lang="en-US" sz="2400" spc="0" dirty="0"/>
              <a:t>V430 trigger counter </a:t>
            </a:r>
            <a:r>
              <a:rPr lang="en-US" sz="2400" spc="0" dirty="0" smtClean="0"/>
              <a:t>increment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846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Monitor AOI Operation – Failed/No 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err="1" smtClean="0"/>
              <a:t>Start_Monitor</a:t>
            </a:r>
            <a:r>
              <a:rPr lang="en-US" sz="2800" dirty="0" smtClean="0"/>
              <a:t> </a:t>
            </a:r>
            <a:r>
              <a:rPr lang="en-US" sz="2800" dirty="0"/>
              <a:t>= </a:t>
            </a:r>
            <a:r>
              <a:rPr lang="en-US" sz="2800" dirty="0" smtClean="0"/>
              <a:t>TRUE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V430-F Monitor AOI logic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Confirm V430 in Run Mode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Wait until V430 trigger counter increments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Busy = TRUE, Done, Error = FALSE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Wait for Pass / Fail</a:t>
            </a:r>
          </a:p>
          <a:p>
            <a:pPr marL="1373188" lvl="2" indent="-457200">
              <a:buFont typeface="+mj-lt"/>
              <a:buAutoNum type="arabicParenR"/>
            </a:pPr>
            <a:r>
              <a:rPr lang="en-US" sz="2400" spc="0" dirty="0" smtClean="0"/>
              <a:t>Read Cycle Fail</a:t>
            </a:r>
          </a:p>
          <a:p>
            <a:pPr marL="1828800" lvl="3" indent="-457200">
              <a:buFont typeface="+mj-lt"/>
              <a:buAutoNum type="alphaLcParenR"/>
            </a:pPr>
            <a:r>
              <a:rPr lang="en-US" sz="2400" spc="0" dirty="0"/>
              <a:t>Busy = FALSE, Done = TRUE , Error = </a:t>
            </a:r>
            <a:r>
              <a:rPr lang="en-US" sz="2400" spc="0" dirty="0" smtClean="0"/>
              <a:t>FALSE</a:t>
            </a:r>
          </a:p>
          <a:p>
            <a:pPr marL="1828800" lvl="3" indent="-457200">
              <a:buFont typeface="+mj-lt"/>
              <a:buAutoNum type="alphaLcParenR"/>
            </a:pPr>
            <a:r>
              <a:rPr lang="en-US" sz="2400" spc="0" dirty="0" err="1" smtClean="0"/>
              <a:t>ErrorID</a:t>
            </a:r>
            <a:r>
              <a:rPr lang="en-US" sz="2400" spc="0" dirty="0" smtClean="0"/>
              <a:t> = 1, </a:t>
            </a:r>
            <a:r>
              <a:rPr lang="en-US" sz="2400" spc="0" dirty="0" err="1" smtClean="0"/>
              <a:t>ErrorMSG</a:t>
            </a:r>
            <a:r>
              <a:rPr lang="en-US" sz="2400" spc="0" dirty="0" smtClean="0"/>
              <a:t> = ‘Read Cycle Failed.’</a:t>
            </a:r>
            <a:endParaRPr lang="en-US" sz="2400" spc="0" dirty="0"/>
          </a:p>
          <a:p>
            <a:pPr marL="1828800" lvl="3" indent="-457200">
              <a:buFont typeface="+mj-lt"/>
              <a:buAutoNum type="alphaLcParenR"/>
            </a:pPr>
            <a:r>
              <a:rPr lang="en-US" sz="2400" spc="0" dirty="0" err="1" smtClean="0"/>
              <a:t>Barode</a:t>
            </a:r>
            <a:r>
              <a:rPr lang="en-US" sz="2400" spc="0" dirty="0" smtClean="0"/>
              <a:t> = </a:t>
            </a:r>
            <a:r>
              <a:rPr lang="en-US" sz="2400" dirty="0"/>
              <a:t>‘’  (cleared, length = 0</a:t>
            </a:r>
            <a:r>
              <a:rPr lang="en-US" sz="2400" dirty="0" smtClean="0"/>
              <a:t>)</a:t>
            </a:r>
            <a:r>
              <a:rPr lang="en-US" sz="2400" spc="0" dirty="0" smtClean="0"/>
              <a:t> </a:t>
            </a:r>
          </a:p>
          <a:p>
            <a:pPr marL="919163" lvl="1" indent="-457200">
              <a:buFont typeface="+mj-lt"/>
              <a:buAutoNum type="alphaLcPeriod"/>
            </a:pPr>
            <a:r>
              <a:rPr lang="en-US" sz="2400" spc="0" dirty="0" smtClean="0"/>
              <a:t>Wait for next </a:t>
            </a:r>
            <a:r>
              <a:rPr lang="en-US" sz="2400" spc="0" dirty="0"/>
              <a:t>V430 trigger counter </a:t>
            </a:r>
            <a:r>
              <a:rPr lang="en-US" sz="2400" spc="0" dirty="0" smtClean="0"/>
              <a:t>increment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147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Monitor AOI Operation – Error States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dirty="0" smtClean="0"/>
          </a:p>
          <a:p>
            <a:endParaRPr lang="en-US" sz="28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446677"/>
              </p:ext>
            </p:extLst>
          </p:nvPr>
        </p:nvGraphicFramePr>
        <p:xfrm>
          <a:off x="815412" y="990600"/>
          <a:ext cx="10766987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0588">
                  <a:extLst>
                    <a:ext uri="{9D8B030D-6E8A-4147-A177-3AD203B41FA5}">
                      <a16:colId xmlns:a16="http://schemas.microsoft.com/office/drawing/2014/main" val="467440038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3511662688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848588328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367335997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3648171019"/>
                    </a:ext>
                  </a:extLst>
                </a:gridCol>
                <a:gridCol w="4495799">
                  <a:extLst>
                    <a:ext uri="{9D8B030D-6E8A-4147-A177-3AD203B41FA5}">
                      <a16:colId xmlns:a16="http://schemas.microsoft.com/office/drawing/2014/main" val="3309744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Good / Bad Read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Done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Barcode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Error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ErrorID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ErrorMSG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8779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Good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Decoded string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FALSE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6762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FALSE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TRUE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Read Cycle Failed.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907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Bad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FALSE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TRUE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Barcode Data cannot be stored in string data type. Null (0x00) character contained in Barcode Data.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2878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Bad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yriad Pro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FALSE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yriad Pro"/>
                          <a:ea typeface="+mn-ea"/>
                          <a:cs typeface="+mn-cs"/>
                        </a:rPr>
                        <a:t>TRUE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Reader not in run mode.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9804470"/>
                  </a:ext>
                </a:extLst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517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</a:t>
            </a:r>
            <a:r>
              <a:rPr lang="en-US" dirty="0" smtClean="0"/>
              <a:t>Monitor </a:t>
            </a:r>
            <a:r>
              <a:rPr lang="en-US" dirty="0" smtClean="0"/>
              <a:t>AOI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Required Parameters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AOI instance name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Assembly_Input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Assembly_Output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Barcode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ErrorMSG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Start_Monitor</a:t>
            </a:r>
            <a:endParaRPr lang="en-US" dirty="0" smtClean="0"/>
          </a:p>
          <a:p>
            <a:endParaRPr lang="en-US" sz="1800" u="sng" dirty="0" smtClean="0"/>
          </a:p>
          <a:p>
            <a:r>
              <a:rPr lang="en-US" u="sng" dirty="0" smtClean="0"/>
              <a:t>Optional Input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Clear_Counters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419600" y="4658820"/>
            <a:ext cx="5029200" cy="1701556"/>
          </a:xfrm>
          <a:prstGeom prst="rect">
            <a:avLst/>
          </a:prstGeom>
          <a:noFill/>
        </p:spPr>
        <p:txBody>
          <a:bodyPr wrap="square" lIns="45720" rIns="45720" numCol="2" rtlCol="0" anchor="ctr" anchorCtr="0">
            <a:spAutoFit/>
          </a:bodyPr>
          <a:lstStyle/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Calibri" panose="020F0502020204030204" pitchFamily="34" charset="0"/>
              </a:rPr>
              <a:t>Monitor_Active</a:t>
            </a:r>
            <a:endParaRPr lang="en-US" sz="2400" dirty="0">
              <a:latin typeface="Calibri" panose="020F0502020204030204" pitchFamily="34" charset="0"/>
            </a:endParaRP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</a:rPr>
              <a:t>Done</a:t>
            </a: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</a:rPr>
              <a:t>Busy</a:t>
            </a: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</a:rPr>
              <a:t>Error</a:t>
            </a: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Calibri" panose="020F0502020204030204" pitchFamily="34" charset="0"/>
              </a:rPr>
              <a:t>ErrorID</a:t>
            </a:r>
            <a:endParaRPr lang="en-US" sz="2400" dirty="0" smtClean="0">
              <a:latin typeface="Calibri" panose="020F0502020204030204" pitchFamily="34" charset="0"/>
            </a:endParaRP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Calibri" panose="020F0502020204030204" pitchFamily="34" charset="0"/>
              </a:rPr>
              <a:t>Trig_Count</a:t>
            </a:r>
            <a:endParaRPr lang="en-US" sz="2400" dirty="0" smtClean="0">
              <a:latin typeface="Calibri" panose="020F0502020204030204" pitchFamily="34" charset="0"/>
            </a:endParaRP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Calibri" panose="020F0502020204030204" pitchFamily="34" charset="0"/>
              </a:rPr>
              <a:t>Read_Count</a:t>
            </a:r>
            <a:endParaRPr lang="en-US" sz="2400" dirty="0" smtClean="0">
              <a:latin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1295400"/>
            <a:ext cx="4452938" cy="20597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19600" y="4211887"/>
            <a:ext cx="2255041" cy="461665"/>
          </a:xfrm>
          <a:prstGeom prst="rect">
            <a:avLst/>
          </a:prstGeom>
          <a:noFill/>
        </p:spPr>
        <p:txBody>
          <a:bodyPr wrap="none" lIns="45720" rIns="45720" rtlCol="0" anchor="ctr" anchorCtr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2400" u="sng" dirty="0" smtClean="0">
                <a:latin typeface="Calibri" panose="020F0502020204030204" pitchFamily="34" charset="0"/>
              </a:rPr>
              <a:t>Optional Outputs</a:t>
            </a:r>
          </a:p>
        </p:txBody>
      </p:sp>
    </p:spTree>
    <p:extLst>
      <p:ext uri="{BB962C8B-B14F-4D97-AF65-F5344CB8AC3E}">
        <p14:creationId xmlns:p14="http://schemas.microsoft.com/office/powerpoint/2010/main" val="1125220160"/>
      </p:ext>
    </p:extLst>
  </p:cSld>
  <p:clrMapOvr>
    <a:masterClrMapping/>
  </p:clrMapOvr>
</p:sld>
</file>

<file path=ppt/theme/theme1.xml><?xml version="1.0" encoding="utf-8"?>
<a:theme xmlns:a="http://schemas.openxmlformats.org/drawingml/2006/main" name="_180501 MasterTemplate_2018_Test_d140502">
  <a:themeElements>
    <a:clrScheme name="Omron Palette">
      <a:dk1>
        <a:srgbClr val="000000"/>
      </a:dk1>
      <a:lt1>
        <a:srgbClr val="FFFFFF"/>
      </a:lt1>
      <a:dk2>
        <a:srgbClr val="333333"/>
      </a:dk2>
      <a:lt2>
        <a:srgbClr val="58595B"/>
      </a:lt2>
      <a:accent1>
        <a:srgbClr val="0079C2"/>
      </a:accent1>
      <a:accent2>
        <a:srgbClr val="FF0000"/>
      </a:accent2>
      <a:accent3>
        <a:srgbClr val="33CC33"/>
      </a:accent3>
      <a:accent4>
        <a:srgbClr val="FF6600"/>
      </a:accent4>
      <a:accent5>
        <a:srgbClr val="7030A0"/>
      </a:accent5>
      <a:accent6>
        <a:srgbClr val="FFFF00"/>
      </a:accent6>
      <a:hlink>
        <a:srgbClr val="0079C2"/>
      </a:hlink>
      <a:folHlink>
        <a:srgbClr val="0079C2"/>
      </a:folHlink>
    </a:clrScheme>
    <a:fontScheme name="Omron Fonts">
      <a:majorFont>
        <a:latin typeface="Myriad Pro Light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lIns="45720" rIns="45720" rtlCol="0" anchor="ctr">
        <a:noAutofit/>
      </a:bodyPr>
      <a:lstStyle>
        <a:defPPr algn="ctr">
          <a:spcAft>
            <a:spcPts val="300"/>
          </a:spcAft>
          <a:defRPr dirty="0" smtClean="0">
            <a:latin typeface="Calibri" panose="020F0502020204030204" pitchFamily="34" charset="0"/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txDef>
      <a:spPr>
        <a:noFill/>
      </a:spPr>
      <a:bodyPr wrap="square" lIns="45720" rIns="45720" rtlCol="0" anchor="ctr" anchorCtr="0">
        <a:spAutoFit/>
      </a:bodyPr>
      <a:lstStyle>
        <a:defPPr algn="ctr">
          <a:spcAft>
            <a:spcPts val="300"/>
          </a:spcAft>
          <a:defRPr dirty="0" err="1" smtClean="0">
            <a:solidFill>
              <a:srgbClr val="4D4D4D"/>
            </a:solidFill>
            <a:latin typeface="Calibri" panose="020F05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FAAC7E1DDDC44EB35F0D35803E3593" ma:contentTypeVersion="15" ma:contentTypeDescription="Create a new document." ma:contentTypeScope="" ma:versionID="3835c1144d3e084954adcbc0e1e7e1bf">
  <xsd:schema xmlns:xsd="http://www.w3.org/2001/XMLSchema" xmlns:xs="http://www.w3.org/2001/XMLSchema" xmlns:p="http://schemas.microsoft.com/office/2006/metadata/properties" xmlns:ns2="81556289-a7dc-478b-be12-0cbbf32e4d60" xmlns:ns3="0e658eff-a04c-4908-828b-af239f3ed218" targetNamespace="http://schemas.microsoft.com/office/2006/metadata/properties" ma:root="true" ma:fieldsID="2263b9510fc5be26ca3a8ecf4fe38b38" ns2:_="" ns3:_="">
    <xsd:import namespace="81556289-a7dc-478b-be12-0cbbf32e4d60"/>
    <xsd:import namespace="0e658eff-a04c-4908-828b-af239f3ed2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556289-a7dc-478b-be12-0cbbf32e4d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62c6d836-dd8d-446e-8d93-4fa6ea0242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58eff-a04c-4908-828b-af239f3ed218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7554387b-672b-404c-8acb-ead1773d1d32}" ma:internalName="TaxCatchAll" ma:showField="CatchAllData" ma:web="0e658eff-a04c-4908-828b-af239f3ed2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556289-a7dc-478b-be12-0cbbf32e4d60">
      <Terms xmlns="http://schemas.microsoft.com/office/infopath/2007/PartnerControls"/>
    </lcf76f155ced4ddcb4097134ff3c332f>
    <TaxCatchAll xmlns="0e658eff-a04c-4908-828b-af239f3ed218" xsi:nil="true"/>
  </documentManagement>
</p:properties>
</file>

<file path=customXml/itemProps1.xml><?xml version="1.0" encoding="utf-8"?>
<ds:datastoreItem xmlns:ds="http://schemas.openxmlformats.org/officeDocument/2006/customXml" ds:itemID="{3457473E-0279-4FF2-8D4C-12A7F737C291}"/>
</file>

<file path=customXml/itemProps2.xml><?xml version="1.0" encoding="utf-8"?>
<ds:datastoreItem xmlns:ds="http://schemas.openxmlformats.org/officeDocument/2006/customXml" ds:itemID="{3567D11F-F0EE-4905-96A9-15C4E8381F0D}"/>
</file>

<file path=customXml/itemProps3.xml><?xml version="1.0" encoding="utf-8"?>
<ds:datastoreItem xmlns:ds="http://schemas.openxmlformats.org/officeDocument/2006/customXml" ds:itemID="{28B6C989-08EF-4949-B0A7-FAC5E5FFCD08}"/>
</file>

<file path=docProps/app.xml><?xml version="1.0" encoding="utf-8"?>
<Properties xmlns="http://schemas.openxmlformats.org/officeDocument/2006/extended-properties" xmlns:vt="http://schemas.openxmlformats.org/officeDocument/2006/docPropsVTypes">
  <Template>_180501 MasterTemplate_2018_Test_d140502</Template>
  <TotalTime>5867</TotalTime>
  <Words>1438</Words>
  <Application>Microsoft Office PowerPoint</Application>
  <PresentationFormat>Widescreen</PresentationFormat>
  <Paragraphs>305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Myriad Pro</vt:lpstr>
      <vt:lpstr>Myriad Pro Light</vt:lpstr>
      <vt:lpstr>_180501 MasterTemplate_2018_Test_d140502</vt:lpstr>
      <vt:lpstr>PowerPoint Presentation</vt:lpstr>
      <vt:lpstr>V430-F Monitor AOI Capabilities</vt:lpstr>
      <vt:lpstr>V430-F Monitor AOI Requirements</vt:lpstr>
      <vt:lpstr>Copy V430-F EIP Input and Output Assemblies</vt:lpstr>
      <vt:lpstr>V430-F Monitor AOI Operation - Disabled</vt:lpstr>
      <vt:lpstr>V430-F Monitor AOI Operation – Good Read</vt:lpstr>
      <vt:lpstr>V430-F Monitor AOI Operation – Failed/No Read</vt:lpstr>
      <vt:lpstr>V430-F Monitor AOI Operation – Error States</vt:lpstr>
      <vt:lpstr>V430-F Monitor AOI Parameters</vt:lpstr>
      <vt:lpstr>V430-F Monitor AOI – Required Parameters</vt:lpstr>
      <vt:lpstr>V430-F Monitor AOI – Optional Parameters</vt:lpstr>
      <vt:lpstr>Install V430-F EDS file into Studio 5000</vt:lpstr>
      <vt:lpstr>Install V430-F EDS file into Studio 5000</vt:lpstr>
      <vt:lpstr>Install V430-F EDS file into Studio 5000</vt:lpstr>
      <vt:lpstr>Add V430-F EtherNet/IP to Studio 5000 project</vt:lpstr>
      <vt:lpstr>Select V430 Module</vt:lpstr>
      <vt:lpstr>Select Input MXLSLC Module Definition</vt:lpstr>
      <vt:lpstr>Confirm V430-F Added to PLC project</vt:lpstr>
      <vt:lpstr>Import Add-On Instructions (1 of 2) </vt:lpstr>
      <vt:lpstr>Import Add-On Instructions (2 of 2) </vt:lpstr>
      <vt:lpstr>Insert V430 Copy AOI into MainRoutine</vt:lpstr>
      <vt:lpstr>Set V430 Copy Instance Name</vt:lpstr>
      <vt:lpstr>Set Assembly_Input and Assembly_Output</vt:lpstr>
      <vt:lpstr>Set Connection_Input and Connection_Output</vt:lpstr>
      <vt:lpstr>Insert V430 Monitor AOI into MainRoutine</vt:lpstr>
      <vt:lpstr>Set V430 Monitor Instance Name, Assign Start_Monitor tag</vt:lpstr>
      <vt:lpstr>Set Assembly_Input and Assembly_Output</vt:lpstr>
      <vt:lpstr>Assign Barcode and ErrorMSG tags</vt:lpstr>
      <vt:lpstr>Configure V430-F Read Cycle</vt:lpstr>
      <vt:lpstr>Download to PLC and Run</vt:lpstr>
      <vt:lpstr>Monitor V430-F from PLC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Chen</dc:creator>
  <cp:lastModifiedBy>Mike Dietzel / OCR</cp:lastModifiedBy>
  <cp:revision>207</cp:revision>
  <dcterms:created xsi:type="dcterms:W3CDTF">2018-07-17T20:21:04Z</dcterms:created>
  <dcterms:modified xsi:type="dcterms:W3CDTF">2023-01-12T23:03:11Z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0x01010063FAAC7E1DDDC44EB35F0D35803E3593</vt:lpwstr>
  </property>
</Properties>
</file>