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8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308" r:id="rId3"/>
    <p:sldId id="322" r:id="rId4"/>
    <p:sldId id="297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19" r:id="rId24"/>
    <p:sldId id="320" r:id="rId25"/>
    <p:sldId id="321" r:id="rId26"/>
    <p:sldId id="286" r:id="rId27"/>
    <p:sldId id="306" r:id="rId28"/>
    <p:sldId id="307" r:id="rId29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76EBF-DC04-4B95-BC71-2E04F3205A95}">
          <p14:sldIdLst>
            <p14:sldId id="256"/>
            <p14:sldId id="308"/>
            <p14:sldId id="322"/>
            <p14:sldId id="297"/>
          </p14:sldIdLst>
        </p14:section>
        <p14:section name="Install V430-F device into TIA Portal" id="{ABA5D133-24ED-4189-A040-DFB44E392DEC}">
          <p14:sldIdLst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</p14:sldIdLst>
        </p14:section>
        <p14:section name="Add Functions to TIA Portal" id="{914D4598-CF71-4C10-B892-E6A96F9D96F4}">
          <p14:sldIdLst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19"/>
            <p14:sldId id="320"/>
            <p14:sldId id="321"/>
          </p14:sldIdLst>
        </p14:section>
        <p14:section name="Download to PLC" id="{8C09E5C2-F6D7-4992-92F5-6297CA62934B}">
          <p14:sldIdLst>
            <p14:sldId id="286"/>
            <p14:sldId id="306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BCBEC0"/>
    <a:srgbClr val="59595B"/>
    <a:srgbClr val="0070C0"/>
    <a:srgbClr val="0673BA"/>
    <a:srgbClr val="0158B7"/>
    <a:srgbClr val="936DAF"/>
    <a:srgbClr val="8258A2"/>
    <a:srgbClr val="62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5" autoAdjust="0"/>
    <p:restoredTop sz="91474" autoAdjust="0"/>
  </p:normalViewPr>
  <p:slideViewPr>
    <p:cSldViewPr>
      <p:cViewPr varScale="1">
        <p:scale>
          <a:sx n="104" d="100"/>
          <a:sy n="104" d="100"/>
        </p:scale>
        <p:origin x="55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78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77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Dietzel / OCR" userId="6c739a88-04e1-4f0e-a61c-089f85ce59e1" providerId="ADAL" clId="{608179B2-B063-47A5-9867-910C0E8F7838}"/>
    <pc:docChg chg="undo addSld delSld">
      <pc:chgData name="Mike Dietzel / OCR" userId="6c739a88-04e1-4f0e-a61c-089f85ce59e1" providerId="ADAL" clId="{608179B2-B063-47A5-9867-910C0E8F7838}" dt="2019-08-30T12:40:40.664" v="143" actId="2696"/>
      <pc:docMkLst>
        <pc:docMk/>
      </pc:docMkLst>
      <pc:sldChg chg="add del">
        <pc:chgData name="Mike Dietzel / OCR" userId="6c739a88-04e1-4f0e-a61c-089f85ce59e1" providerId="ADAL" clId="{608179B2-B063-47A5-9867-910C0E8F7838}" dt="2019-08-30T12:40:40.648" v="141" actId="2696"/>
        <pc:sldMkLst>
          <pc:docMk/>
          <pc:sldMk cId="3052502405" sldId="383"/>
        </pc:sldMkLst>
      </pc:sldChg>
      <pc:sldChg chg="add del">
        <pc:chgData name="Mike Dietzel / OCR" userId="6c739a88-04e1-4f0e-a61c-089f85ce59e1" providerId="ADAL" clId="{608179B2-B063-47A5-9867-910C0E8F7838}" dt="2019-08-30T12:40:40.597" v="136" actId="2696"/>
        <pc:sldMkLst>
          <pc:docMk/>
          <pc:sldMk cId="146313372" sldId="385"/>
        </pc:sldMkLst>
      </pc:sldChg>
      <pc:sldChg chg="add del">
        <pc:chgData name="Mike Dietzel / OCR" userId="6c739a88-04e1-4f0e-a61c-089f85ce59e1" providerId="ADAL" clId="{608179B2-B063-47A5-9867-910C0E8F7838}" dt="2019-08-30T12:40:40.616" v="137" actId="2696"/>
        <pc:sldMkLst>
          <pc:docMk/>
          <pc:sldMk cId="4151269607" sldId="388"/>
        </pc:sldMkLst>
      </pc:sldChg>
      <pc:sldChg chg="add del">
        <pc:chgData name="Mike Dietzel / OCR" userId="6c739a88-04e1-4f0e-a61c-089f85ce59e1" providerId="ADAL" clId="{608179B2-B063-47A5-9867-910C0E8F7838}" dt="2019-08-30T12:40:40.553" v="132" actId="2696"/>
        <pc:sldMkLst>
          <pc:docMk/>
          <pc:sldMk cId="4246612815" sldId="400"/>
        </pc:sldMkLst>
      </pc:sldChg>
      <pc:sldChg chg="add del">
        <pc:chgData name="Mike Dietzel / OCR" userId="6c739a88-04e1-4f0e-a61c-089f85ce59e1" providerId="ADAL" clId="{608179B2-B063-47A5-9867-910C0E8F7838}" dt="2019-08-30T12:40:40.664" v="143" actId="2696"/>
        <pc:sldMkLst>
          <pc:docMk/>
          <pc:sldMk cId="3103804883" sldId="407"/>
        </pc:sldMkLst>
      </pc:sldChg>
      <pc:sldChg chg="add del">
        <pc:chgData name="Mike Dietzel / OCR" userId="6c739a88-04e1-4f0e-a61c-089f85ce59e1" providerId="ADAL" clId="{608179B2-B063-47A5-9867-910C0E8F7838}" dt="2019-08-30T12:40:40.446" v="118" actId="2696"/>
        <pc:sldMkLst>
          <pc:docMk/>
          <pc:sldMk cId="3729481599" sldId="408"/>
        </pc:sldMkLst>
      </pc:sldChg>
      <pc:sldChg chg="add del">
        <pc:chgData name="Mike Dietzel / OCR" userId="6c739a88-04e1-4f0e-a61c-089f85ce59e1" providerId="ADAL" clId="{608179B2-B063-47A5-9867-910C0E8F7838}" dt="2019-08-30T12:40:40.264" v="84" actId="2696"/>
        <pc:sldMkLst>
          <pc:docMk/>
          <pc:sldMk cId="3809771316" sldId="425"/>
        </pc:sldMkLst>
      </pc:sldChg>
      <pc:sldChg chg="add del">
        <pc:chgData name="Mike Dietzel / OCR" userId="6c739a88-04e1-4f0e-a61c-089f85ce59e1" providerId="ADAL" clId="{608179B2-B063-47A5-9867-910C0E8F7838}" dt="2019-08-30T12:40:40.227" v="78" actId="2696"/>
        <pc:sldMkLst>
          <pc:docMk/>
          <pc:sldMk cId="505323727" sldId="428"/>
        </pc:sldMkLst>
      </pc:sldChg>
      <pc:sldChg chg="add del">
        <pc:chgData name="Mike Dietzel / OCR" userId="6c739a88-04e1-4f0e-a61c-089f85ce59e1" providerId="ADAL" clId="{608179B2-B063-47A5-9867-910C0E8F7838}" dt="2019-08-30T12:40:40.640" v="140" actId="2696"/>
        <pc:sldMkLst>
          <pc:docMk/>
          <pc:sldMk cId="956860192" sldId="435"/>
        </pc:sldMkLst>
      </pc:sldChg>
      <pc:sldChg chg="add del">
        <pc:chgData name="Mike Dietzel / OCR" userId="6c739a88-04e1-4f0e-a61c-089f85ce59e1" providerId="ADAL" clId="{608179B2-B063-47A5-9867-910C0E8F7838}" dt="2019-08-30T12:40:40.625" v="139" actId="2696"/>
        <pc:sldMkLst>
          <pc:docMk/>
          <pc:sldMk cId="3403920607" sldId="436"/>
        </pc:sldMkLst>
      </pc:sldChg>
      <pc:sldChg chg="add del">
        <pc:chgData name="Mike Dietzel / OCR" userId="6c739a88-04e1-4f0e-a61c-089f85ce59e1" providerId="ADAL" clId="{608179B2-B063-47A5-9867-910C0E8F7838}" dt="2019-08-30T12:40:40.620" v="138" actId="2696"/>
        <pc:sldMkLst>
          <pc:docMk/>
          <pc:sldMk cId="525591519" sldId="437"/>
        </pc:sldMkLst>
      </pc:sldChg>
      <pc:sldChg chg="add del">
        <pc:chgData name="Mike Dietzel / OCR" userId="6c739a88-04e1-4f0e-a61c-089f85ce59e1" providerId="ADAL" clId="{608179B2-B063-47A5-9867-910C0E8F7838}" dt="2019-08-30T12:40:40.582" v="134" actId="2696"/>
        <pc:sldMkLst>
          <pc:docMk/>
          <pc:sldMk cId="855394545" sldId="438"/>
        </pc:sldMkLst>
      </pc:sldChg>
      <pc:sldChg chg="add del">
        <pc:chgData name="Mike Dietzel / OCR" userId="6c739a88-04e1-4f0e-a61c-089f85ce59e1" providerId="ADAL" clId="{608179B2-B063-47A5-9867-910C0E8F7838}" dt="2019-08-30T12:40:40.548" v="131" actId="2696"/>
        <pc:sldMkLst>
          <pc:docMk/>
          <pc:sldMk cId="4135641848" sldId="443"/>
        </pc:sldMkLst>
      </pc:sldChg>
      <pc:sldChg chg="add del">
        <pc:chgData name="Mike Dietzel / OCR" userId="6c739a88-04e1-4f0e-a61c-089f85ce59e1" providerId="ADAL" clId="{608179B2-B063-47A5-9867-910C0E8F7838}" dt="2019-08-30T12:40:40.508" v="126" actId="2696"/>
        <pc:sldMkLst>
          <pc:docMk/>
          <pc:sldMk cId="3079879169" sldId="444"/>
        </pc:sldMkLst>
      </pc:sldChg>
      <pc:sldChg chg="add del">
        <pc:chgData name="Mike Dietzel / OCR" userId="6c739a88-04e1-4f0e-a61c-089f85ce59e1" providerId="ADAL" clId="{608179B2-B063-47A5-9867-910C0E8F7838}" dt="2019-08-30T12:40:40.532" v="129" actId="2696"/>
        <pc:sldMkLst>
          <pc:docMk/>
          <pc:sldMk cId="3925232431" sldId="446"/>
        </pc:sldMkLst>
      </pc:sldChg>
      <pc:sldChg chg="add del">
        <pc:chgData name="Mike Dietzel / OCR" userId="6c739a88-04e1-4f0e-a61c-089f85ce59e1" providerId="ADAL" clId="{608179B2-B063-47A5-9867-910C0E8F7838}" dt="2019-08-30T12:40:40.545" v="130" actId="2696"/>
        <pc:sldMkLst>
          <pc:docMk/>
          <pc:sldMk cId="713638186" sldId="447"/>
        </pc:sldMkLst>
      </pc:sldChg>
      <pc:sldChg chg="add del">
        <pc:chgData name="Mike Dietzel / OCR" userId="6c739a88-04e1-4f0e-a61c-089f85ce59e1" providerId="ADAL" clId="{608179B2-B063-47A5-9867-910C0E8F7838}" dt="2019-08-30T12:40:40.230" v="80" actId="2696"/>
        <pc:sldMkLst>
          <pc:docMk/>
          <pc:sldMk cId="2968250647" sldId="450"/>
        </pc:sldMkLst>
      </pc:sldChg>
      <pc:sldChg chg="add del">
        <pc:chgData name="Mike Dietzel / OCR" userId="6c739a88-04e1-4f0e-a61c-089f85ce59e1" providerId="ADAL" clId="{608179B2-B063-47A5-9867-910C0E8F7838}" dt="2019-08-30T12:40:40.228" v="79" actId="2696"/>
        <pc:sldMkLst>
          <pc:docMk/>
          <pc:sldMk cId="2365124900" sldId="451"/>
        </pc:sldMkLst>
      </pc:sldChg>
      <pc:sldChg chg="add del">
        <pc:chgData name="Mike Dietzel / OCR" userId="6c739a88-04e1-4f0e-a61c-089f85ce59e1" providerId="ADAL" clId="{608179B2-B063-47A5-9867-910C0E8F7838}" dt="2019-08-30T12:40:40.223" v="77" actId="2696"/>
        <pc:sldMkLst>
          <pc:docMk/>
          <pc:sldMk cId="4265841454" sldId="452"/>
        </pc:sldMkLst>
      </pc:sldChg>
      <pc:sldChg chg="add del">
        <pc:chgData name="Mike Dietzel / OCR" userId="6c739a88-04e1-4f0e-a61c-089f85ce59e1" providerId="ADAL" clId="{608179B2-B063-47A5-9867-910C0E8F7838}" dt="2019-08-30T12:40:40.208" v="73" actId="2696"/>
        <pc:sldMkLst>
          <pc:docMk/>
          <pc:sldMk cId="3756217543" sldId="456"/>
        </pc:sldMkLst>
      </pc:sldChg>
      <pc:sldChg chg="add del">
        <pc:chgData name="Mike Dietzel / OCR" userId="6c739a88-04e1-4f0e-a61c-089f85ce59e1" providerId="ADAL" clId="{608179B2-B063-47A5-9867-910C0E8F7838}" dt="2019-08-30T12:40:40.585" v="135" actId="2696"/>
        <pc:sldMkLst>
          <pc:docMk/>
          <pc:sldMk cId="1337052518" sldId="464"/>
        </pc:sldMkLst>
      </pc:sldChg>
      <pc:sldChg chg="add del">
        <pc:chgData name="Mike Dietzel / OCR" userId="6c739a88-04e1-4f0e-a61c-089f85ce59e1" providerId="ADAL" clId="{608179B2-B063-47A5-9867-910C0E8F7838}" dt="2019-08-30T12:40:40.265" v="85" actId="2696"/>
        <pc:sldMkLst>
          <pc:docMk/>
          <pc:sldMk cId="984731225" sldId="466"/>
        </pc:sldMkLst>
      </pc:sldChg>
      <pc:sldChg chg="add del">
        <pc:chgData name="Mike Dietzel / OCR" userId="6c739a88-04e1-4f0e-a61c-089f85ce59e1" providerId="ADAL" clId="{608179B2-B063-47A5-9867-910C0E8F7838}" dt="2019-08-30T12:40:40.529" v="128" actId="2696"/>
        <pc:sldMkLst>
          <pc:docMk/>
          <pc:sldMk cId="3682710273" sldId="468"/>
        </pc:sldMkLst>
      </pc:sldChg>
      <pc:sldChg chg="add del">
        <pc:chgData name="Mike Dietzel / OCR" userId="6c739a88-04e1-4f0e-a61c-089f85ce59e1" providerId="ADAL" clId="{608179B2-B063-47A5-9867-910C0E8F7838}" dt="2019-08-30T12:40:40.503" v="125" actId="2696"/>
        <pc:sldMkLst>
          <pc:docMk/>
          <pc:sldMk cId="1176386629" sldId="469"/>
        </pc:sldMkLst>
      </pc:sldChg>
      <pc:sldChg chg="add del">
        <pc:chgData name="Mike Dietzel / OCR" userId="6c739a88-04e1-4f0e-a61c-089f85ce59e1" providerId="ADAL" clId="{608179B2-B063-47A5-9867-910C0E8F7838}" dt="2019-08-30T12:40:40.499" v="124" actId="2696"/>
        <pc:sldMkLst>
          <pc:docMk/>
          <pc:sldMk cId="3582990440" sldId="470"/>
        </pc:sldMkLst>
      </pc:sldChg>
      <pc:sldChg chg="add del">
        <pc:chgData name="Mike Dietzel / OCR" userId="6c739a88-04e1-4f0e-a61c-089f85ce59e1" providerId="ADAL" clId="{608179B2-B063-47A5-9867-910C0E8F7838}" dt="2019-08-30T12:40:40.477" v="123" actId="2696"/>
        <pc:sldMkLst>
          <pc:docMk/>
          <pc:sldMk cId="2459587884" sldId="471"/>
        </pc:sldMkLst>
      </pc:sldChg>
      <pc:sldChg chg="add del">
        <pc:chgData name="Mike Dietzel / OCR" userId="6c739a88-04e1-4f0e-a61c-089f85ce59e1" providerId="ADAL" clId="{608179B2-B063-47A5-9867-910C0E8F7838}" dt="2019-08-30T12:40:40.452" v="120" actId="2696"/>
        <pc:sldMkLst>
          <pc:docMk/>
          <pc:sldMk cId="804654541" sldId="472"/>
        </pc:sldMkLst>
      </pc:sldChg>
      <pc:sldChg chg="add del">
        <pc:chgData name="Mike Dietzel / OCR" userId="6c739a88-04e1-4f0e-a61c-089f85ce59e1" providerId="ADAL" clId="{608179B2-B063-47A5-9867-910C0E8F7838}" dt="2019-08-30T12:40:40.434" v="117" actId="2696"/>
        <pc:sldMkLst>
          <pc:docMk/>
          <pc:sldMk cId="2917639243" sldId="474"/>
        </pc:sldMkLst>
      </pc:sldChg>
      <pc:sldChg chg="add del">
        <pc:chgData name="Mike Dietzel / OCR" userId="6c739a88-04e1-4f0e-a61c-089f85ce59e1" providerId="ADAL" clId="{608179B2-B063-47A5-9867-910C0E8F7838}" dt="2019-08-30T12:40:40.431" v="116" actId="2696"/>
        <pc:sldMkLst>
          <pc:docMk/>
          <pc:sldMk cId="3276436508" sldId="475"/>
        </pc:sldMkLst>
      </pc:sldChg>
      <pc:sldChg chg="add del">
        <pc:chgData name="Mike Dietzel / OCR" userId="6c739a88-04e1-4f0e-a61c-089f85ce59e1" providerId="ADAL" clId="{608179B2-B063-47A5-9867-910C0E8F7838}" dt="2019-08-30T12:40:40.428" v="115" actId="2696"/>
        <pc:sldMkLst>
          <pc:docMk/>
          <pc:sldMk cId="2674921663" sldId="476"/>
        </pc:sldMkLst>
      </pc:sldChg>
      <pc:sldChg chg="add del">
        <pc:chgData name="Mike Dietzel / OCR" userId="6c739a88-04e1-4f0e-a61c-089f85ce59e1" providerId="ADAL" clId="{608179B2-B063-47A5-9867-910C0E8F7838}" dt="2019-08-30T12:40:40.417" v="114" actId="2696"/>
        <pc:sldMkLst>
          <pc:docMk/>
          <pc:sldMk cId="3455010476" sldId="477"/>
        </pc:sldMkLst>
      </pc:sldChg>
      <pc:sldChg chg="add del">
        <pc:chgData name="Mike Dietzel / OCR" userId="6c739a88-04e1-4f0e-a61c-089f85ce59e1" providerId="ADAL" clId="{608179B2-B063-47A5-9867-910C0E8F7838}" dt="2019-08-30T12:40:40.414" v="113" actId="2696"/>
        <pc:sldMkLst>
          <pc:docMk/>
          <pc:sldMk cId="743870347" sldId="478"/>
        </pc:sldMkLst>
      </pc:sldChg>
      <pc:sldChg chg="add del">
        <pc:chgData name="Mike Dietzel / OCR" userId="6c739a88-04e1-4f0e-a61c-089f85ce59e1" providerId="ADAL" clId="{608179B2-B063-47A5-9867-910C0E8F7838}" dt="2019-08-30T12:40:40.412" v="112" actId="2696"/>
        <pc:sldMkLst>
          <pc:docMk/>
          <pc:sldMk cId="3422725079" sldId="479"/>
        </pc:sldMkLst>
      </pc:sldChg>
      <pc:sldChg chg="add del">
        <pc:chgData name="Mike Dietzel / OCR" userId="6c739a88-04e1-4f0e-a61c-089f85ce59e1" providerId="ADAL" clId="{608179B2-B063-47A5-9867-910C0E8F7838}" dt="2019-08-30T12:40:40.400" v="111" actId="2696"/>
        <pc:sldMkLst>
          <pc:docMk/>
          <pc:sldMk cId="2103364036" sldId="480"/>
        </pc:sldMkLst>
      </pc:sldChg>
      <pc:sldChg chg="add del">
        <pc:chgData name="Mike Dietzel / OCR" userId="6c739a88-04e1-4f0e-a61c-089f85ce59e1" providerId="ADAL" clId="{608179B2-B063-47A5-9867-910C0E8F7838}" dt="2019-08-30T12:40:40.398" v="110" actId="2696"/>
        <pc:sldMkLst>
          <pc:docMk/>
          <pc:sldMk cId="650869745" sldId="482"/>
        </pc:sldMkLst>
      </pc:sldChg>
      <pc:sldChg chg="add del">
        <pc:chgData name="Mike Dietzel / OCR" userId="6c739a88-04e1-4f0e-a61c-089f85ce59e1" providerId="ADAL" clId="{608179B2-B063-47A5-9867-910C0E8F7838}" dt="2019-08-30T12:40:40.395" v="109" actId="2696"/>
        <pc:sldMkLst>
          <pc:docMk/>
          <pc:sldMk cId="509657451" sldId="483"/>
        </pc:sldMkLst>
      </pc:sldChg>
      <pc:sldChg chg="add del">
        <pc:chgData name="Mike Dietzel / OCR" userId="6c739a88-04e1-4f0e-a61c-089f85ce59e1" providerId="ADAL" clId="{608179B2-B063-47A5-9867-910C0E8F7838}" dt="2019-08-30T12:40:40.331" v="98" actId="2696"/>
        <pc:sldMkLst>
          <pc:docMk/>
          <pc:sldMk cId="2231526242" sldId="484"/>
        </pc:sldMkLst>
      </pc:sldChg>
      <pc:sldChg chg="add del">
        <pc:chgData name="Mike Dietzel / OCR" userId="6c739a88-04e1-4f0e-a61c-089f85ce59e1" providerId="ADAL" clId="{608179B2-B063-47A5-9867-910C0E8F7838}" dt="2019-08-30T12:40:40.328" v="97" actId="2696"/>
        <pc:sldMkLst>
          <pc:docMk/>
          <pc:sldMk cId="612199600" sldId="485"/>
        </pc:sldMkLst>
      </pc:sldChg>
      <pc:sldChg chg="add del">
        <pc:chgData name="Mike Dietzel / OCR" userId="6c739a88-04e1-4f0e-a61c-089f85ce59e1" providerId="ADAL" clId="{608179B2-B063-47A5-9867-910C0E8F7838}" dt="2019-08-30T12:40:40.316" v="96" actId="2696"/>
        <pc:sldMkLst>
          <pc:docMk/>
          <pc:sldMk cId="1919304123" sldId="486"/>
        </pc:sldMkLst>
      </pc:sldChg>
      <pc:sldChg chg="add del">
        <pc:chgData name="Mike Dietzel / OCR" userId="6c739a88-04e1-4f0e-a61c-089f85ce59e1" providerId="ADAL" clId="{608179B2-B063-47A5-9867-910C0E8F7838}" dt="2019-08-30T12:40:40.248" v="83" actId="2696"/>
        <pc:sldMkLst>
          <pc:docMk/>
          <pc:sldMk cId="1023712530" sldId="489"/>
        </pc:sldMkLst>
      </pc:sldChg>
      <pc:sldChg chg="add del">
        <pc:chgData name="Mike Dietzel / OCR" userId="6c739a88-04e1-4f0e-a61c-089f85ce59e1" providerId="ADAL" clId="{608179B2-B063-47A5-9867-910C0E8F7838}" dt="2019-08-30T12:40:40.244" v="81" actId="2696"/>
        <pc:sldMkLst>
          <pc:docMk/>
          <pc:sldMk cId="748245604" sldId="490"/>
        </pc:sldMkLst>
      </pc:sldChg>
      <pc:sldChg chg="add del">
        <pc:chgData name="Mike Dietzel / OCR" userId="6c739a88-04e1-4f0e-a61c-089f85ce59e1" providerId="ADAL" clId="{608179B2-B063-47A5-9867-910C0E8F7838}" dt="2019-08-30T12:40:40.247" v="82" actId="2696"/>
        <pc:sldMkLst>
          <pc:docMk/>
          <pc:sldMk cId="4270376963" sldId="491"/>
        </pc:sldMkLst>
      </pc:sldChg>
      <pc:sldChg chg="add del">
        <pc:chgData name="Mike Dietzel / OCR" userId="6c739a88-04e1-4f0e-a61c-089f85ce59e1" providerId="ADAL" clId="{608179B2-B063-47A5-9867-910C0E8F7838}" dt="2019-08-30T12:40:40.384" v="108" actId="2696"/>
        <pc:sldMkLst>
          <pc:docMk/>
          <pc:sldMk cId="1036606731" sldId="492"/>
        </pc:sldMkLst>
      </pc:sldChg>
      <pc:sldChg chg="add del">
        <pc:chgData name="Mike Dietzel / OCR" userId="6c739a88-04e1-4f0e-a61c-089f85ce59e1" providerId="ADAL" clId="{608179B2-B063-47A5-9867-910C0E8F7838}" dt="2019-08-30T12:40:40.382" v="107" actId="2696"/>
        <pc:sldMkLst>
          <pc:docMk/>
          <pc:sldMk cId="800464116" sldId="493"/>
        </pc:sldMkLst>
      </pc:sldChg>
      <pc:sldChg chg="add del">
        <pc:chgData name="Mike Dietzel / OCR" userId="6c739a88-04e1-4f0e-a61c-089f85ce59e1" providerId="ADAL" clId="{608179B2-B063-47A5-9867-910C0E8F7838}" dt="2019-08-30T12:40:40.464" v="122" actId="2696"/>
        <pc:sldMkLst>
          <pc:docMk/>
          <pc:sldMk cId="2356145057" sldId="508"/>
        </pc:sldMkLst>
      </pc:sldChg>
      <pc:sldChg chg="add del">
        <pc:chgData name="Mike Dietzel / OCR" userId="6c739a88-04e1-4f0e-a61c-089f85ce59e1" providerId="ADAL" clId="{608179B2-B063-47A5-9867-910C0E8F7838}" dt="2019-08-30T12:40:40.462" v="121" actId="2696"/>
        <pc:sldMkLst>
          <pc:docMk/>
          <pc:sldMk cId="3622312474" sldId="509"/>
        </pc:sldMkLst>
      </pc:sldChg>
      <pc:sldChg chg="add del">
        <pc:chgData name="Mike Dietzel / OCR" userId="6c739a88-04e1-4f0e-a61c-089f85ce59e1" providerId="ADAL" clId="{608179B2-B063-47A5-9867-910C0E8F7838}" dt="2019-08-30T12:40:40.449" v="119" actId="2696"/>
        <pc:sldMkLst>
          <pc:docMk/>
          <pc:sldMk cId="2652600240" sldId="511"/>
        </pc:sldMkLst>
      </pc:sldChg>
      <pc:sldChg chg="add del">
        <pc:chgData name="Mike Dietzel / OCR" userId="6c739a88-04e1-4f0e-a61c-089f85ce59e1" providerId="ADAL" clId="{608179B2-B063-47A5-9867-910C0E8F7838}" dt="2019-08-30T12:40:40.267" v="86" actId="2696"/>
        <pc:sldMkLst>
          <pc:docMk/>
          <pc:sldMk cId="2284434056" sldId="515"/>
        </pc:sldMkLst>
      </pc:sldChg>
      <pc:sldChg chg="add del">
        <pc:chgData name="Mike Dietzel / OCR" userId="6c739a88-04e1-4f0e-a61c-089f85ce59e1" providerId="ADAL" clId="{608179B2-B063-47A5-9867-910C0E8F7838}" dt="2019-08-30T12:40:40.579" v="133" actId="2696"/>
        <pc:sldMkLst>
          <pc:docMk/>
          <pc:sldMk cId="3016883354" sldId="517"/>
        </pc:sldMkLst>
      </pc:sldChg>
      <pc:sldChg chg="add del">
        <pc:chgData name="Mike Dietzel / OCR" userId="6c739a88-04e1-4f0e-a61c-089f85ce59e1" providerId="ADAL" clId="{608179B2-B063-47A5-9867-910C0E8F7838}" dt="2019-08-30T12:40:40.295" v="92" actId="2696"/>
        <pc:sldMkLst>
          <pc:docMk/>
          <pc:sldMk cId="2237192538" sldId="519"/>
        </pc:sldMkLst>
      </pc:sldChg>
      <pc:sldChg chg="add del">
        <pc:chgData name="Mike Dietzel / OCR" userId="6c739a88-04e1-4f0e-a61c-089f85ce59e1" providerId="ADAL" clId="{608179B2-B063-47A5-9867-910C0E8F7838}" dt="2019-08-30T12:40:40.293" v="91" actId="2696"/>
        <pc:sldMkLst>
          <pc:docMk/>
          <pc:sldMk cId="3170476384" sldId="520"/>
        </pc:sldMkLst>
      </pc:sldChg>
      <pc:sldChg chg="add del">
        <pc:chgData name="Mike Dietzel / OCR" userId="6c739a88-04e1-4f0e-a61c-089f85ce59e1" providerId="ADAL" clId="{608179B2-B063-47A5-9867-910C0E8F7838}" dt="2019-08-30T12:40:40.365" v="104" actId="2696"/>
        <pc:sldMkLst>
          <pc:docMk/>
          <pc:sldMk cId="387186670" sldId="522"/>
        </pc:sldMkLst>
      </pc:sldChg>
      <pc:sldChg chg="add del">
        <pc:chgData name="Mike Dietzel / OCR" userId="6c739a88-04e1-4f0e-a61c-089f85ce59e1" providerId="ADAL" clId="{608179B2-B063-47A5-9867-910C0E8F7838}" dt="2019-08-30T12:40:40.362" v="103" actId="2696"/>
        <pc:sldMkLst>
          <pc:docMk/>
          <pc:sldMk cId="3385007366" sldId="523"/>
        </pc:sldMkLst>
      </pc:sldChg>
      <pc:sldChg chg="add del">
        <pc:chgData name="Mike Dietzel / OCR" userId="6c739a88-04e1-4f0e-a61c-089f85ce59e1" providerId="ADAL" clId="{608179B2-B063-47A5-9867-910C0E8F7838}" dt="2019-08-30T12:40:40.349" v="102" actId="2696"/>
        <pc:sldMkLst>
          <pc:docMk/>
          <pc:sldMk cId="3692581725" sldId="524"/>
        </pc:sldMkLst>
      </pc:sldChg>
      <pc:sldChg chg="add del">
        <pc:chgData name="Mike Dietzel / OCR" userId="6c739a88-04e1-4f0e-a61c-089f85ce59e1" providerId="ADAL" clId="{608179B2-B063-47A5-9867-910C0E8F7838}" dt="2019-08-30T12:40:40.347" v="101" actId="2696"/>
        <pc:sldMkLst>
          <pc:docMk/>
          <pc:sldMk cId="3005413348" sldId="525"/>
        </pc:sldMkLst>
      </pc:sldChg>
      <pc:sldChg chg="add del">
        <pc:chgData name="Mike Dietzel / OCR" userId="6c739a88-04e1-4f0e-a61c-089f85ce59e1" providerId="ADAL" clId="{608179B2-B063-47A5-9867-910C0E8F7838}" dt="2019-08-30T12:40:40.367" v="105" actId="2696"/>
        <pc:sldMkLst>
          <pc:docMk/>
          <pc:sldMk cId="3039650667" sldId="526"/>
        </pc:sldMkLst>
      </pc:sldChg>
      <pc:sldChg chg="add del">
        <pc:chgData name="Mike Dietzel / OCR" userId="6c739a88-04e1-4f0e-a61c-089f85ce59e1" providerId="ADAL" clId="{608179B2-B063-47A5-9867-910C0E8F7838}" dt="2019-08-30T12:40:40.378" v="106" actId="2696"/>
        <pc:sldMkLst>
          <pc:docMk/>
          <pc:sldMk cId="1770070411" sldId="527"/>
        </pc:sldMkLst>
      </pc:sldChg>
      <pc:sldChg chg="add del">
        <pc:chgData name="Mike Dietzel / OCR" userId="6c739a88-04e1-4f0e-a61c-089f85ce59e1" providerId="ADAL" clId="{608179B2-B063-47A5-9867-910C0E8F7838}" dt="2019-08-30T12:40:40.312" v="94" actId="2696"/>
        <pc:sldMkLst>
          <pc:docMk/>
          <pc:sldMk cId="1672480939" sldId="529"/>
        </pc:sldMkLst>
      </pc:sldChg>
      <pc:sldChg chg="add del">
        <pc:chgData name="Mike Dietzel / OCR" userId="6c739a88-04e1-4f0e-a61c-089f85ce59e1" providerId="ADAL" clId="{608179B2-B063-47A5-9867-910C0E8F7838}" dt="2019-08-30T12:40:40.314" v="95" actId="2696"/>
        <pc:sldMkLst>
          <pc:docMk/>
          <pc:sldMk cId="1365144797" sldId="530"/>
        </pc:sldMkLst>
      </pc:sldChg>
      <pc:sldChg chg="add del">
        <pc:chgData name="Mike Dietzel / OCR" userId="6c739a88-04e1-4f0e-a61c-089f85ce59e1" providerId="ADAL" clId="{608179B2-B063-47A5-9867-910C0E8F7838}" dt="2019-08-30T12:40:40.298" v="93" actId="2696"/>
        <pc:sldMkLst>
          <pc:docMk/>
          <pc:sldMk cId="3976527837" sldId="531"/>
        </pc:sldMkLst>
      </pc:sldChg>
      <pc:sldChg chg="add del">
        <pc:chgData name="Mike Dietzel / OCR" userId="6c739a88-04e1-4f0e-a61c-089f85ce59e1" providerId="ADAL" clId="{608179B2-B063-47A5-9867-910C0E8F7838}" dt="2019-08-30T12:40:40.289" v="90" actId="2696"/>
        <pc:sldMkLst>
          <pc:docMk/>
          <pc:sldMk cId="550326379" sldId="532"/>
        </pc:sldMkLst>
      </pc:sldChg>
      <pc:sldChg chg="add del">
        <pc:chgData name="Mike Dietzel / OCR" userId="6c739a88-04e1-4f0e-a61c-089f85ce59e1" providerId="ADAL" clId="{608179B2-B063-47A5-9867-910C0E8F7838}" dt="2019-08-30T12:40:40.345" v="100" actId="2696"/>
        <pc:sldMkLst>
          <pc:docMk/>
          <pc:sldMk cId="1431202185" sldId="533"/>
        </pc:sldMkLst>
      </pc:sldChg>
      <pc:sldChg chg="add del">
        <pc:chgData name="Mike Dietzel / OCR" userId="6c739a88-04e1-4f0e-a61c-089f85ce59e1" providerId="ADAL" clId="{608179B2-B063-47A5-9867-910C0E8F7838}" dt="2019-08-30T12:40:40.334" v="99" actId="2696"/>
        <pc:sldMkLst>
          <pc:docMk/>
          <pc:sldMk cId="536934752" sldId="534"/>
        </pc:sldMkLst>
      </pc:sldChg>
      <pc:sldChg chg="add del">
        <pc:chgData name="Mike Dietzel / OCR" userId="6c739a88-04e1-4f0e-a61c-089f85ce59e1" providerId="ADAL" clId="{608179B2-B063-47A5-9867-910C0E8F7838}" dt="2019-08-30T12:40:40.281" v="88" actId="2696"/>
        <pc:sldMkLst>
          <pc:docMk/>
          <pc:sldMk cId="2045711163" sldId="535"/>
        </pc:sldMkLst>
      </pc:sldChg>
      <pc:sldChg chg="add del">
        <pc:chgData name="Mike Dietzel / OCR" userId="6c739a88-04e1-4f0e-a61c-089f85ce59e1" providerId="ADAL" clId="{608179B2-B063-47A5-9867-910C0E8F7838}" dt="2019-08-30T12:40:40.279" v="87" actId="2696"/>
        <pc:sldMkLst>
          <pc:docMk/>
          <pc:sldMk cId="131021729" sldId="536"/>
        </pc:sldMkLst>
      </pc:sldChg>
      <pc:sldChg chg="add del">
        <pc:chgData name="Mike Dietzel / OCR" userId="6c739a88-04e1-4f0e-a61c-089f85ce59e1" providerId="ADAL" clId="{608179B2-B063-47A5-9867-910C0E8F7838}" dt="2019-08-30T12:40:40.524" v="127" actId="2696"/>
        <pc:sldMkLst>
          <pc:docMk/>
          <pc:sldMk cId="1423650187" sldId="537"/>
        </pc:sldMkLst>
      </pc:sldChg>
      <pc:sldChg chg="add del">
        <pc:chgData name="Mike Dietzel / OCR" userId="6c739a88-04e1-4f0e-a61c-089f85ce59e1" providerId="ADAL" clId="{608179B2-B063-47A5-9867-910C0E8F7838}" dt="2019-08-30T12:40:40.216" v="76" actId="2696"/>
        <pc:sldMkLst>
          <pc:docMk/>
          <pc:sldMk cId="3917784164" sldId="538"/>
        </pc:sldMkLst>
      </pc:sldChg>
      <pc:sldChg chg="add del">
        <pc:chgData name="Mike Dietzel / OCR" userId="6c739a88-04e1-4f0e-a61c-089f85ce59e1" providerId="ADAL" clId="{608179B2-B063-47A5-9867-910C0E8F7838}" dt="2019-08-30T12:40:40.215" v="75" actId="2696"/>
        <pc:sldMkLst>
          <pc:docMk/>
          <pc:sldMk cId="2503708289" sldId="539"/>
        </pc:sldMkLst>
      </pc:sldChg>
      <pc:sldMasterChg chg="addSldLayout delSldLayout">
        <pc:chgData name="Mike Dietzel / OCR" userId="6c739a88-04e1-4f0e-a61c-089f85ce59e1" providerId="ADAL" clId="{608179B2-B063-47A5-9867-910C0E8F7838}" dt="2019-08-30T12:40:40.649" v="142" actId="2696"/>
        <pc:sldMasterMkLst>
          <pc:docMk/>
          <pc:sldMasterMk cId="2096071934" sldId="2147483660"/>
        </pc:sldMasterMkLst>
        <pc:sldLayoutChg chg="add del">
          <pc:chgData name="Mike Dietzel / OCR" userId="6c739a88-04e1-4f0e-a61c-089f85ce59e1" providerId="ADAL" clId="{608179B2-B063-47A5-9867-910C0E8F7838}" dt="2019-08-30T12:40:40.281" v="89" actId="2696"/>
          <pc:sldLayoutMkLst>
            <pc:docMk/>
            <pc:sldMasterMk cId="2096071934" sldId="2147483660"/>
            <pc:sldLayoutMk cId="2963736490" sldId="2147483763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209" v="74" actId="2696"/>
          <pc:sldLayoutMkLst>
            <pc:docMk/>
            <pc:sldMasterMk cId="2096071934" sldId="2147483660"/>
            <pc:sldLayoutMk cId="2447444991" sldId="2147483766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649" v="142" actId="2696"/>
          <pc:sldLayoutMkLst>
            <pc:docMk/>
            <pc:sldMasterMk cId="2096071934" sldId="2147483660"/>
            <pc:sldLayoutMk cId="3797994206" sldId="2147483767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192" v="72" actId="2696"/>
          <pc:sldLayoutMkLst>
            <pc:docMk/>
            <pc:sldMasterMk cId="2096071934" sldId="2147483660"/>
            <pc:sldLayoutMk cId="103562243" sldId="214748376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</p:sldLayoutIdLst>
  <p:hf hdr="0" ftr="0" dt="0"/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Technical Note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V430-F Monitor Input MXL for Siemens TIA Portal</a:t>
            </a:r>
          </a:p>
          <a:p>
            <a:r>
              <a:rPr lang="en-US" sz="1400" dirty="0" smtClean="0"/>
              <a:t>February 24, 2023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2286000" cy="444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Placeholder 25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8" b="98442" l="1915" r="99362">
                        <a14:foregroundMark x1="82234" y1="29091" x2="82234" y2="29091"/>
                        <a14:foregroundMark x1="88298" y1="31039" x2="88298" y2="31039"/>
                        <a14:foregroundMark x1="43191" y1="94935" x2="43191" y2="94935"/>
                        <a14:foregroundMark x1="3830" y1="45584" x2="3830" y2="45584"/>
                        <a14:foregroundMark x1="17766" y1="38961" x2="17766" y2="38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89" b="-262"/>
          <a:stretch/>
        </p:blipFill>
        <p:spPr>
          <a:xfrm>
            <a:off x="8229600" y="825766"/>
            <a:ext cx="2865126" cy="2362244"/>
          </a:xfrm>
        </p:spPr>
      </p:pic>
    </p:spTree>
    <p:extLst>
      <p:ext uri="{BB962C8B-B14F-4D97-AF65-F5344CB8AC3E}">
        <p14:creationId xmlns:p14="http://schemas.microsoft.com/office/powerpoint/2010/main" val="60422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V430-F Modules to Use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Reference Slide 4 to decide which Input module is desired and the required Output module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Open the V430-F Device view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Hardware catalog, expand Module &gt; Input modules. Double click to add the desired Input module into the Device overview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Expand Output modules and double click to add the desired Output module into the Device Overview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108" t="8261" r="271" b="47391"/>
          <a:stretch/>
        </p:blipFill>
        <p:spPr>
          <a:xfrm>
            <a:off x="819130" y="3260697"/>
            <a:ext cx="9204890" cy="310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20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Ethernet address and PROFINET name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the V430-F Device view,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Select the Properties tab then Select General tab.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PROFINET interface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Enter the V430-F IP address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Enter the PROFINET device name </a:t>
            </a:r>
          </a:p>
          <a:p>
            <a:endParaRPr lang="en-US" sz="2000" dirty="0" smtClean="0"/>
          </a:p>
          <a:p>
            <a:r>
              <a:rPr lang="en-US" sz="2000" dirty="0" smtClean="0"/>
              <a:t>About PROFINET device naming: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The name should be only use lowercase alpha-numeric characters, special characters like underscore are not permitted. 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The PROFINET device name is not the device name shown in WebLink.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108" t="8261" r="21352" b="3913"/>
          <a:stretch/>
        </p:blipFill>
        <p:spPr>
          <a:xfrm>
            <a:off x="5713298" y="804672"/>
            <a:ext cx="6185328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90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Ethernet address and PROFINET name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the V430-F Device view,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Right click on the V430-F picture and select Assign device name.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Assign PROFINET device name window, click Update List to find the V430-F readers.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Select the reader to change the PROFINET device name and click Assign name.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After successful name change the Status will be OK.  Click Close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Right click on the PLC in the Project tree, select Compile &gt; Hardware (rebuild all).  No errors should occur.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081" y="817372"/>
            <a:ext cx="595544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0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PLCs – Increase Process Image Size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In the Project Tree, double click Device </a:t>
            </a:r>
            <a:r>
              <a:rPr lang="en-US" sz="2000" dirty="0" smtClean="0"/>
              <a:t>configuration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General tab and select Cycle (if present)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Increase the Process image input to 512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Increase the Process image output to 512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094726" y="1143000"/>
            <a:ext cx="5791200" cy="3552825"/>
            <a:chOff x="6094726" y="1143000"/>
            <a:chExt cx="5791200" cy="355282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4726" y="1143000"/>
              <a:ext cx="5791200" cy="3552825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8418826" y="2767012"/>
              <a:ext cx="2325374" cy="661988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201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Profinet Memory Locations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V430-F </a:t>
            </a:r>
            <a:r>
              <a:rPr lang="en-US" sz="2000" dirty="0" smtClean="0"/>
              <a:t>Profinet </a:t>
            </a:r>
            <a:r>
              <a:rPr lang="en-US" sz="2000" dirty="0"/>
              <a:t>Memory </a:t>
            </a:r>
            <a:r>
              <a:rPr lang="en-US" sz="2000" dirty="0" smtClean="0"/>
              <a:t>Locations are shown in V430-F Device View </a:t>
            </a:r>
          </a:p>
          <a:p>
            <a:endParaRPr lang="en-US" sz="20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108" t="8260" r="21588" b="53469"/>
          <a:stretch/>
        </p:blipFill>
        <p:spPr>
          <a:xfrm>
            <a:off x="815413" y="1447799"/>
            <a:ext cx="8501055" cy="335368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077200" y="2971800"/>
            <a:ext cx="685800" cy="1143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680694" y="4239476"/>
            <a:ext cx="635774" cy="256324"/>
          </a:xfrm>
          <a:prstGeom prst="roundRect">
            <a:avLst/>
          </a:prstGeom>
          <a:noFill/>
          <a:ln w="38100">
            <a:solidFill>
              <a:srgbClr val="0072B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>
            <a:stCxn id="11" idx="0"/>
            <a:endCxn id="6" idx="1"/>
          </p:cNvCxnSpPr>
          <p:nvPr/>
        </p:nvCxnSpPr>
        <p:spPr>
          <a:xfrm flipV="1">
            <a:off x="5735068" y="3543300"/>
            <a:ext cx="2342132" cy="190131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23769" y="5444614"/>
            <a:ext cx="3022598" cy="646331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rgbClr val="4D4D4D"/>
                </a:solidFill>
                <a:latin typeface="Calibri" panose="020F0502020204030204" pitchFamily="34" charset="0"/>
              </a:rPr>
              <a:t>Input MXL module starts at %I124.0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53400" y="5431913"/>
            <a:ext cx="3276600" cy="646331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rgbClr val="4D4D4D"/>
                </a:solidFill>
                <a:latin typeface="Calibri" panose="020F0502020204030204" pitchFamily="34" charset="0"/>
              </a:rPr>
              <a:t>Output Premier module starts at %Q126.0</a:t>
            </a:r>
          </a:p>
        </p:txBody>
      </p:sp>
      <p:cxnSp>
        <p:nvCxnSpPr>
          <p:cNvPr id="22" name="Straight Arrow Connector 21"/>
          <p:cNvCxnSpPr>
            <a:endCxn id="7" idx="2"/>
          </p:cNvCxnSpPr>
          <p:nvPr/>
        </p:nvCxnSpPr>
        <p:spPr>
          <a:xfrm flipH="1" flipV="1">
            <a:off x="8998581" y="4495800"/>
            <a:ext cx="317887" cy="877187"/>
          </a:xfrm>
          <a:prstGeom prst="straightConnector1">
            <a:avLst/>
          </a:prstGeom>
          <a:ln w="38100">
            <a:solidFill>
              <a:srgbClr val="0072BC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582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External Source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Right click External Source Files and select Add new external file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r>
              <a:rPr lang="en-US" sz="2000" dirty="0"/>
              <a:t>V430_ByteSwap_Input_MXL.scl</a:t>
            </a:r>
          </a:p>
          <a:p>
            <a:r>
              <a:rPr lang="en-US" sz="2000" dirty="0" smtClean="0"/>
              <a:t>V430_Monitor_Input_MXL.scl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74813"/>
            <a:ext cx="7389495" cy="470344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876800" y="3200400"/>
            <a:ext cx="1143000" cy="2286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008" y="3675888"/>
            <a:ext cx="4652010" cy="197739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276600" y="2305050"/>
            <a:ext cx="1524000" cy="97155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861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250" t="8333" r="74167" b="10834"/>
          <a:stretch/>
        </p:blipFill>
        <p:spPr>
          <a:xfrm>
            <a:off x="5704046" y="835153"/>
            <a:ext cx="3147017" cy="5173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blocks from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Right click on the new file added into the External source files folder and select Generate blocks from source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OK in the dialog box.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7543800" y="5181600"/>
            <a:ext cx="1260657" cy="2286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267200" y="3276600"/>
            <a:ext cx="3268980" cy="201930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455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804672"/>
            <a:ext cx="2430780" cy="50444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added to Project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4254155" cy="544372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V430 </a:t>
            </a:r>
            <a:r>
              <a:rPr lang="en-US" sz="2800" dirty="0" err="1" smtClean="0"/>
              <a:t>ByteSwap</a:t>
            </a:r>
            <a:r>
              <a:rPr lang="en-US" sz="2800" dirty="0" smtClean="0"/>
              <a:t> function</a:t>
            </a:r>
          </a:p>
          <a:p>
            <a:endParaRPr lang="en-US" sz="2800" dirty="0" smtClean="0"/>
          </a:p>
          <a:p>
            <a:r>
              <a:rPr lang="en-US" sz="2800" dirty="0" smtClean="0"/>
              <a:t>V430 Monitor function</a:t>
            </a:r>
          </a:p>
          <a:p>
            <a:r>
              <a:rPr lang="en-US" sz="2800" dirty="0"/>
              <a:t>V430 Monitor </a:t>
            </a:r>
            <a:r>
              <a:rPr lang="en-US" sz="2800" dirty="0" smtClean="0"/>
              <a:t>data block</a:t>
            </a:r>
            <a:endParaRPr lang="en-US" sz="2800" dirty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PLC data types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17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72000" y="1143000"/>
            <a:ext cx="3048000" cy="167640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7474772" y="4572000"/>
            <a:ext cx="1371600" cy="12954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200400" y="3193504"/>
            <a:ext cx="4185173" cy="191351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334833" y="2133600"/>
            <a:ext cx="3285167" cy="834752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572000" y="2560120"/>
            <a:ext cx="3048000" cy="71648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0448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Tags to V430 Input / Output 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Tags need to be created that are linked to the Reader Profinet memory locations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Double click Show all tags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Enter the values as shown below.  For the data type click in this field and type Input to select the matching data type.  Replace with the %I124.0 with the memory address used with your PLC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Repeat this for the Output data type.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038600"/>
            <a:ext cx="87820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44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1174813"/>
            <a:ext cx="7389495" cy="47034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Data Block to Store Program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Expand the Program blocks folder and click Add new block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on Data Block button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Enter the name V430_Data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OK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6324600" y="3657600"/>
            <a:ext cx="685800" cy="6858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71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Function Operation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Function monitors </a:t>
            </a:r>
            <a:r>
              <a:rPr lang="en-US" dirty="0" smtClean="0"/>
              <a:t>detects the start of the V430-F </a:t>
            </a:r>
            <a:r>
              <a:rPr lang="en-US" dirty="0"/>
              <a:t>read </a:t>
            </a:r>
            <a:r>
              <a:rPr lang="en-US" dirty="0" smtClean="0"/>
              <a:t>cycle and reports the barcode string on a good read or error on No Read / Mismatch.</a:t>
            </a:r>
          </a:p>
          <a:p>
            <a:endParaRPr lang="en-US" dirty="0"/>
          </a:p>
          <a:p>
            <a:r>
              <a:rPr lang="en-US" dirty="0" smtClean="0"/>
              <a:t>Useful in applications where Reader is triggered by another device / person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Hardware trigger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Serial Trigger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Trigger on handheld</a:t>
            </a:r>
          </a:p>
          <a:p>
            <a:r>
              <a:rPr lang="en-US" i="1" dirty="0" smtClean="0"/>
              <a:t>Not intended for use when Reader is in Presentation / Continuous mode</a:t>
            </a:r>
            <a:endParaRPr lang="en-US" i="1" dirty="0"/>
          </a:p>
          <a:p>
            <a:endParaRPr lang="en-US" dirty="0" smtClean="0"/>
          </a:p>
          <a:p>
            <a:r>
              <a:rPr lang="en-US" dirty="0" smtClean="0"/>
              <a:t>Applicable to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V330-F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V430-F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V440-F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V460-H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14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5197"/>
          <a:stretch/>
        </p:blipFill>
        <p:spPr>
          <a:xfrm>
            <a:off x="4511040" y="909636"/>
            <a:ext cx="6755169" cy="52720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New Tags in V430_Data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Double click V430_Data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Enter shown tags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20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114800" y="2514600"/>
            <a:ext cx="3505200" cy="38100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866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171956"/>
            <a:ext cx="7389495" cy="4709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 </a:t>
            </a:r>
            <a:r>
              <a:rPr lang="en-US" dirty="0" err="1" smtClean="0"/>
              <a:t>ByteSwap</a:t>
            </a:r>
            <a:r>
              <a:rPr lang="en-US" dirty="0" smtClean="0"/>
              <a:t> Function to 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Double click Main to open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on the V430_ByteSwap_Input… icon and drag into the middle of an empty network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21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400800" y="3374136"/>
            <a:ext cx="1877601" cy="5486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105400" y="3329447"/>
            <a:ext cx="1295400" cy="25195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232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 Tags to V430_ByteSwap_Input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Assign the Tags to the function as shown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22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553200" y="3374136"/>
            <a:ext cx="1725201" cy="5486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471" t="9173" r="2322" b="34447"/>
          <a:stretch/>
        </p:blipFill>
        <p:spPr>
          <a:xfrm>
            <a:off x="4888268" y="1758668"/>
            <a:ext cx="7010358" cy="353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368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0000" b="22500"/>
          <a:stretch/>
        </p:blipFill>
        <p:spPr>
          <a:xfrm>
            <a:off x="5078001" y="914400"/>
            <a:ext cx="6400800" cy="4960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 </a:t>
            </a:r>
            <a:r>
              <a:rPr lang="en-US" dirty="0" err="1" smtClean="0"/>
              <a:t>ByteSwap</a:t>
            </a:r>
            <a:r>
              <a:rPr lang="en-US" dirty="0" smtClean="0"/>
              <a:t> Function to 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on the V430_Monitor_Input… icon and drag into the middle of an empty network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23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162800" y="3695701"/>
            <a:ext cx="2133600" cy="156209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562600" y="3581400"/>
            <a:ext cx="1600200" cy="2286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1655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987" y="1509712"/>
            <a:ext cx="4733925" cy="3838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Data Block for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OK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783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 Tags to V430_ByteSwap_Input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Assign the Tags to the function as shown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988123"/>
            <a:ext cx="55149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59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to PLC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Right click the PLC in the project tree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Select Compile &gt; Hardware (rebuild all)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that there are 0 errors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Right click the PLC in the project </a:t>
            </a:r>
            <a:r>
              <a:rPr lang="en-US" dirty="0" smtClean="0"/>
              <a:t>tree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Select Compile </a:t>
            </a:r>
            <a:r>
              <a:rPr lang="en-US" dirty="0" smtClean="0"/>
              <a:t>&gt; Software (rebuild all)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Confirm that there are 0 errors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the download to device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40" y="692696"/>
            <a:ext cx="5457825" cy="5114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081" y="5364708"/>
            <a:ext cx="5357813" cy="442913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1600201" y="4800600"/>
            <a:ext cx="990599" cy="62669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81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Online and Run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Go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that the PLC is Online by viewing the CPU status in the Online Tools tab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in the Project tree that a green box with a check is seen beside the PLC and Distributed I/O to confirm that PROFINET communications have been established to the V430-F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813" y="804672"/>
            <a:ext cx="5357813" cy="442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769" y="4461205"/>
            <a:ext cx="2571750" cy="9258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769" y="5562600"/>
            <a:ext cx="2588895" cy="74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769" y="1421082"/>
            <a:ext cx="2023110" cy="279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820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Watch Table to test V430-F PROFINET Communications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486952" cy="81796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 watch table can be created to trigger the camera and confirm that the new data is received.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547" r="1" b="26175"/>
          <a:stretch/>
        </p:blipFill>
        <p:spPr>
          <a:xfrm>
            <a:off x="132141" y="1647749"/>
            <a:ext cx="12006512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8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Function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Omron V330-F, V430-F, V440-F, V460-H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All </a:t>
            </a:r>
            <a:r>
              <a:rPr lang="en-US" dirty="0"/>
              <a:t>references to V430-F also apply to </a:t>
            </a:r>
            <a:r>
              <a:rPr lang="en-US" dirty="0" smtClean="0"/>
              <a:t>V330-F, V440-F and V460-H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reader </a:t>
            </a:r>
            <a:r>
              <a:rPr lang="en-US" dirty="0"/>
              <a:t>must be on same subnet as </a:t>
            </a:r>
            <a:r>
              <a:rPr lang="en-US" dirty="0" smtClean="0"/>
              <a:t>PLC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Must use the Input </a:t>
            </a:r>
            <a:r>
              <a:rPr lang="en-US" dirty="0"/>
              <a:t>MXL, Output </a:t>
            </a:r>
            <a:r>
              <a:rPr lang="en-US" dirty="0" smtClean="0"/>
              <a:t>Premier Profinet </a:t>
            </a:r>
            <a:r>
              <a:rPr lang="en-US" dirty="0" smtClean="0"/>
              <a:t>modules</a:t>
            </a:r>
          </a:p>
          <a:p>
            <a:pPr marL="804863" lvl="1" indent="-342900"/>
            <a:r>
              <a:rPr lang="en-US" sz="1900" spc="-50" dirty="0" smtClean="0"/>
              <a:t>V430_Input_MXL_Memory_Allocation_Rev01.pdf </a:t>
            </a:r>
            <a:r>
              <a:rPr lang="en-US" sz="1900" spc="-50" dirty="0"/>
              <a:t> </a:t>
            </a:r>
            <a:r>
              <a:rPr lang="en-US" sz="1900" spc="-50" dirty="0" smtClean="0"/>
              <a:t>- Identifies the available results based on the reader used.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Use V430_ByteSwap_Input_MXL.scl to byte swap and store to data block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Siemens </a:t>
            </a:r>
            <a:r>
              <a:rPr lang="en-US" dirty="0"/>
              <a:t>Hardware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S7-1200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S7-1500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Siemens </a:t>
            </a:r>
            <a:r>
              <a:rPr lang="en-US" dirty="0"/>
              <a:t>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TIA Portal V13 SP1 or newer, dependent on GSDML version used</a:t>
            </a:r>
            <a:r>
              <a:rPr lang="en-US" dirty="0" smtClean="0"/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217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Function Parameters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28601" y="804672"/>
            <a:ext cx="7429500" cy="5443728"/>
          </a:xfrm>
        </p:spPr>
        <p:txBody>
          <a:bodyPr>
            <a:normAutofit/>
          </a:bodyPr>
          <a:lstStyle/>
          <a:p>
            <a:r>
              <a:rPr lang="en-US" sz="2000" dirty="0"/>
              <a:t>Function monitors the </a:t>
            </a:r>
            <a:r>
              <a:rPr lang="en-US" sz="2000" dirty="0" smtClean="0"/>
              <a:t>V430-F </a:t>
            </a:r>
            <a:r>
              <a:rPr lang="en-US" sz="2000" dirty="0"/>
              <a:t>and automatically detects a read cycle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696369"/>
              </p:ext>
            </p:extLst>
          </p:nvPr>
        </p:nvGraphicFramePr>
        <p:xfrm>
          <a:off x="228599" y="1327404"/>
          <a:ext cx="7239001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715">
                  <a:extLst>
                    <a:ext uri="{9D8B030D-6E8A-4147-A177-3AD203B41FA5}">
                      <a16:colId xmlns:a16="http://schemas.microsoft.com/office/drawing/2014/main" val="4114655537"/>
                    </a:ext>
                  </a:extLst>
                </a:gridCol>
                <a:gridCol w="4797286">
                  <a:extLst>
                    <a:ext uri="{9D8B030D-6E8A-4147-A177-3AD203B41FA5}">
                      <a16:colId xmlns:a16="http://schemas.microsoft.com/office/drawing/2014/main" val="832659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Input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Description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8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Start_Monitor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Activates Function when</a:t>
                      </a:r>
                      <a:r>
                        <a:rPr lang="en-US" sz="1400" baseline="0" dirty="0" smtClean="0"/>
                        <a:t> TRUE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648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Clear_Counters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Clear V430-F counters, </a:t>
                      </a:r>
                      <a:r>
                        <a:rPr lang="en-US" sz="1400" dirty="0" err="1" smtClean="0"/>
                        <a:t>Trig_Count</a:t>
                      </a:r>
                      <a:r>
                        <a:rPr lang="en-US" sz="1400" dirty="0" smtClean="0"/>
                        <a:t> and </a:t>
                      </a:r>
                      <a:r>
                        <a:rPr lang="en-US" sz="1400" dirty="0" err="1" smtClean="0"/>
                        <a:t>ReadCount</a:t>
                      </a:r>
                      <a:r>
                        <a:rPr lang="en-US" sz="1400" baseline="0" dirty="0" smtClean="0"/>
                        <a:t> when TRUE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474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Module_Input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DB</a:t>
                      </a:r>
                      <a:r>
                        <a:rPr lang="en-US" sz="1400" baseline="0" dirty="0" smtClean="0"/>
                        <a:t> (Data Block) </a:t>
                      </a:r>
                      <a:r>
                        <a:rPr lang="en-US" sz="1400" dirty="0" smtClean="0"/>
                        <a:t>V430-F</a:t>
                      </a:r>
                      <a:r>
                        <a:rPr lang="en-US" sz="1400" baseline="0" dirty="0" smtClean="0"/>
                        <a:t> Input tag 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373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Module_Output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DB (Data Block) V430-F Output tag 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4949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527" t="-660" r="18480" b="660"/>
          <a:stretch/>
        </p:blipFill>
        <p:spPr>
          <a:xfrm>
            <a:off x="7658100" y="827532"/>
            <a:ext cx="4191000" cy="507682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03173"/>
              </p:ext>
            </p:extLst>
          </p:nvPr>
        </p:nvGraphicFramePr>
        <p:xfrm>
          <a:off x="228599" y="3587496"/>
          <a:ext cx="7239001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715">
                  <a:extLst>
                    <a:ext uri="{9D8B030D-6E8A-4147-A177-3AD203B41FA5}">
                      <a16:colId xmlns:a16="http://schemas.microsoft.com/office/drawing/2014/main" val="4114655537"/>
                    </a:ext>
                  </a:extLst>
                </a:gridCol>
                <a:gridCol w="4797286">
                  <a:extLst>
                    <a:ext uri="{9D8B030D-6E8A-4147-A177-3AD203B41FA5}">
                      <a16:colId xmlns:a16="http://schemas.microsoft.com/office/drawing/2014/main" val="832659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Output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Description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8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Monitor_Active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TRUE when function is running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648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Done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TRUE</a:t>
                      </a:r>
                      <a:r>
                        <a:rPr lang="en-US" sz="1400" baseline="0" dirty="0" smtClean="0"/>
                        <a:t> for successful read cycle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474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Busy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TRUE when V430-F is actively</a:t>
                      </a:r>
                      <a:r>
                        <a:rPr lang="en-US" sz="1400" baseline="0" dirty="0" smtClean="0"/>
                        <a:t> reading code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373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Barcode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String containing last successful read. Cleared when V430-F is in read cycle, or no read / mismatch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49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Error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TRUE</a:t>
                      </a:r>
                      <a:r>
                        <a:rPr lang="en-US" sz="1400" baseline="0" dirty="0" smtClean="0"/>
                        <a:t> when V430-F has no read / mismatch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124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Trig_Count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V430-F Triggered counter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490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Read_Count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V430-F Matched counter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706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89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 PROFINET on V430-F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3" y="804672"/>
            <a:ext cx="3924227" cy="5443728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Open web browser and enter the IP address of the reader. (Default: 192.168.188.2)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on the Gear icon &gt; Advanced Settings &gt; Communications.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Set PROFINET to Enabled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the Save button and reboot the reader for the setting to take effect.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4979666" y="990600"/>
            <a:ext cx="6918960" cy="4571973"/>
            <a:chOff x="4979666" y="990600"/>
            <a:chExt cx="6918960" cy="457197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b="34783"/>
            <a:stretch/>
          </p:blipFill>
          <p:spPr>
            <a:xfrm>
              <a:off x="4979666" y="990600"/>
              <a:ext cx="6918960" cy="4571973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>
              <a:stCxn id="7" idx="2"/>
              <a:endCxn id="8" idx="3"/>
            </p:cNvCxnSpPr>
            <p:nvPr/>
          </p:nvCxnSpPr>
          <p:spPr>
            <a:xfrm flipH="1">
              <a:off x="10802089" y="2057399"/>
              <a:ext cx="890426" cy="652126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11486403" y="1701124"/>
              <a:ext cx="412223" cy="356275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0389866" y="2516813"/>
              <a:ext cx="412223" cy="385424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2200" y="2353250"/>
              <a:ext cx="636266" cy="466150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722866" y="5212080"/>
              <a:ext cx="609600" cy="228600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cxnSp>
          <p:nvCxnSpPr>
            <p:cNvPr id="12" name="Straight Arrow Connector 11"/>
            <p:cNvCxnSpPr>
              <a:stCxn id="8" idx="1"/>
              <a:endCxn id="10" idx="3"/>
            </p:cNvCxnSpPr>
            <p:nvPr/>
          </p:nvCxnSpPr>
          <p:spPr>
            <a:xfrm flipH="1" flipV="1">
              <a:off x="6808466" y="2586325"/>
              <a:ext cx="3581400" cy="123200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10" idx="2"/>
              <a:endCxn id="11" idx="1"/>
            </p:cNvCxnSpPr>
            <p:nvPr/>
          </p:nvCxnSpPr>
          <p:spPr>
            <a:xfrm>
              <a:off x="6490333" y="2819400"/>
              <a:ext cx="1232533" cy="2506980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1895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GSDML File installation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3" y="804672"/>
            <a:ext cx="8118275" cy="5443728"/>
          </a:xfrm>
        </p:spPr>
        <p:txBody>
          <a:bodyPr>
            <a:normAutofit/>
          </a:bodyPr>
          <a:lstStyle/>
          <a:p>
            <a:r>
              <a:rPr lang="en-US" dirty="0" smtClean="0"/>
              <a:t>In Siemens TIA Portal select,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Options menu &gt; Manage general station description files (GSD)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539" t="2500" r="71462" b="80000"/>
          <a:stretch/>
        </p:blipFill>
        <p:spPr>
          <a:xfrm>
            <a:off x="8933688" y="804672"/>
            <a:ext cx="292608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236" y="2540508"/>
            <a:ext cx="6153150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5413" y="2971800"/>
            <a:ext cx="48233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 path to location of GSD </a:t>
            </a: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files</a:t>
            </a:r>
          </a:p>
          <a:p>
            <a:endParaRPr lang="en-US" sz="2000"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Status is “Not yet installed</a:t>
            </a: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”, </a:t>
            </a:r>
          </a:p>
          <a:p>
            <a:endParaRPr lang="en-US" sz="2000" dirty="0" smtClean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</a:t>
            </a: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box to the left of the GSDML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Click </a:t>
            </a: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Install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Wait until installation is complete</a:t>
            </a:r>
          </a:p>
        </p:txBody>
      </p:sp>
    </p:spTree>
    <p:extLst>
      <p:ext uri="{BB962C8B-B14F-4D97-AF65-F5344CB8AC3E}">
        <p14:creationId xmlns:p14="http://schemas.microsoft.com/office/powerpoint/2010/main" val="1588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Devices &amp; networks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Project Tree, open Devices &amp; networks, confirm that the Network View is selected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845780" y="1905000"/>
            <a:ext cx="8869720" cy="2895576"/>
            <a:chOff x="845780" y="1905000"/>
            <a:chExt cx="8869720" cy="28955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r="21351" b="58696"/>
            <a:stretch/>
          </p:blipFill>
          <p:spPr>
            <a:xfrm>
              <a:off x="845780" y="1905000"/>
              <a:ext cx="8869720" cy="2895576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7620000" y="2667000"/>
              <a:ext cx="1143000" cy="304800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638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V430-F to Network view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784" t="8434" r="-28" b="23218"/>
          <a:stretch/>
        </p:blipFill>
        <p:spPr>
          <a:xfrm>
            <a:off x="815413" y="810248"/>
            <a:ext cx="9275150" cy="4791468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785676" y="4572000"/>
            <a:ext cx="6728387" cy="170973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Find the </a:t>
            </a:r>
            <a:r>
              <a:rPr lang="en-US" sz="2000" dirty="0" smtClean="0"/>
              <a:t>V430-F </a:t>
            </a:r>
            <a:r>
              <a:rPr lang="en-US" sz="2000" dirty="0"/>
              <a:t>in the Hardware catalog: expand Other Field Devices &gt; PROFINET IO &gt; Ident Systems &gt; Omron Microscan Systems, Inc. &gt; </a:t>
            </a:r>
            <a:r>
              <a:rPr lang="en-US" sz="2000" dirty="0" smtClean="0"/>
              <a:t>MicroHAWK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Drag the V430-F beside the PLC in the Network View</a:t>
            </a:r>
          </a:p>
          <a:p>
            <a:pPr marL="457200" indent="-457200">
              <a:buFont typeface="+mj-lt"/>
              <a:buAutoNum type="arabicPeriod" startAt="11"/>
            </a:pPr>
            <a:endParaRPr lang="en-US" sz="2000" dirty="0"/>
          </a:p>
        </p:txBody>
      </p:sp>
      <p:cxnSp>
        <p:nvCxnSpPr>
          <p:cNvPr id="7" name="Straight Arrow Connector 6"/>
          <p:cNvCxnSpPr>
            <a:stCxn id="10" idx="1"/>
          </p:cNvCxnSpPr>
          <p:nvPr/>
        </p:nvCxnSpPr>
        <p:spPr>
          <a:xfrm flipH="1" flipV="1">
            <a:off x="3962400" y="2209800"/>
            <a:ext cx="4449337" cy="317063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8411737" y="5274468"/>
            <a:ext cx="656063" cy="21193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928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V430-F to Profinet interface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V430-F, click Not assigned and select the </a:t>
            </a:r>
            <a:r>
              <a:rPr lang="en-US" sz="2000" dirty="0"/>
              <a:t>PROFINET </a:t>
            </a:r>
            <a:r>
              <a:rPr lang="en-US" sz="2000" dirty="0" smtClean="0"/>
              <a:t>interface</a:t>
            </a:r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Once selected you should see a line connecting the PLC and V430-F</a:t>
            </a:r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Double click the V430-F icon to see the Device view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906" t="8152" r="42905" b="63588"/>
          <a:stretch/>
        </p:blipFill>
        <p:spPr>
          <a:xfrm>
            <a:off x="1371600" y="1143000"/>
            <a:ext cx="4419600" cy="198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810" t="8262" r="43002" b="63043"/>
          <a:stretch/>
        </p:blipFill>
        <p:spPr>
          <a:xfrm>
            <a:off x="1371600" y="3526536"/>
            <a:ext cx="4419600" cy="20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99836"/>
      </p:ext>
    </p:extLst>
  </p:cSld>
  <p:clrMapOvr>
    <a:masterClrMapping/>
  </p:clrMapOvr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AAC7E1DDDC44EB35F0D35803E3593" ma:contentTypeVersion="15" ma:contentTypeDescription="Create a new document." ma:contentTypeScope="" ma:versionID="3835c1144d3e084954adcbc0e1e7e1bf">
  <xsd:schema xmlns:xsd="http://www.w3.org/2001/XMLSchema" xmlns:xs="http://www.w3.org/2001/XMLSchema" xmlns:p="http://schemas.microsoft.com/office/2006/metadata/properties" xmlns:ns2="81556289-a7dc-478b-be12-0cbbf32e4d60" xmlns:ns3="0e658eff-a04c-4908-828b-af239f3ed218" targetNamespace="http://schemas.microsoft.com/office/2006/metadata/properties" ma:root="true" ma:fieldsID="2263b9510fc5be26ca3a8ecf4fe38b38" ns2:_="" ns3:_="">
    <xsd:import namespace="81556289-a7dc-478b-be12-0cbbf32e4d60"/>
    <xsd:import namespace="0e658eff-a04c-4908-828b-af239f3ed2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56289-a7dc-478b-be12-0cbbf32e4d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58eff-a04c-4908-828b-af239f3ed21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554387b-672b-404c-8acb-ead1773d1d32}" ma:internalName="TaxCatchAll" ma:showField="CatchAllData" ma:web="0e658eff-a04c-4908-828b-af239f3ed2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56289-a7dc-478b-be12-0cbbf32e4d60">
      <Terms xmlns="http://schemas.microsoft.com/office/infopath/2007/PartnerControls"/>
    </lcf76f155ced4ddcb4097134ff3c332f>
    <TaxCatchAll xmlns="0e658eff-a04c-4908-828b-af239f3ed218" xsi:nil="true"/>
  </documentManagement>
</p:properties>
</file>

<file path=customXml/itemProps1.xml><?xml version="1.0" encoding="utf-8"?>
<ds:datastoreItem xmlns:ds="http://schemas.openxmlformats.org/officeDocument/2006/customXml" ds:itemID="{F936C2EB-E4EA-4442-B1D1-7A39B37EFA12}"/>
</file>

<file path=customXml/itemProps2.xml><?xml version="1.0" encoding="utf-8"?>
<ds:datastoreItem xmlns:ds="http://schemas.openxmlformats.org/officeDocument/2006/customXml" ds:itemID="{5719304E-E7F5-4511-9B76-7A330D622B1E}"/>
</file>

<file path=customXml/itemProps3.xml><?xml version="1.0" encoding="utf-8"?>
<ds:datastoreItem xmlns:ds="http://schemas.openxmlformats.org/officeDocument/2006/customXml" ds:itemID="{867479BE-E4D1-4393-BDDF-39A573033767}"/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8080</TotalTime>
  <Words>1192</Words>
  <Application>Microsoft Office PowerPoint</Application>
  <PresentationFormat>Widescreen</PresentationFormat>
  <Paragraphs>225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Myriad Pro</vt:lpstr>
      <vt:lpstr>Myriad Pro Light</vt:lpstr>
      <vt:lpstr>_180501 MasterTemplate_2018_Test_d140502</vt:lpstr>
      <vt:lpstr>PowerPoint Presentation</vt:lpstr>
      <vt:lpstr>V430-F Monitor Function Operation</vt:lpstr>
      <vt:lpstr>V430-F Monitor Function Requirements</vt:lpstr>
      <vt:lpstr>V430-F Monitor Function Parameters</vt:lpstr>
      <vt:lpstr>Enable PROFINET on V430-F</vt:lpstr>
      <vt:lpstr>V430-F GSDML File installation</vt:lpstr>
      <vt:lpstr>Open Devices &amp; networks</vt:lpstr>
      <vt:lpstr>Add V430-F to Network view</vt:lpstr>
      <vt:lpstr>Connect V430-F to Profinet interface</vt:lpstr>
      <vt:lpstr>Select V430-F Modules to Use</vt:lpstr>
      <vt:lpstr>Configure V430-F Ethernet address and PROFINET name</vt:lpstr>
      <vt:lpstr>Configure V430-F Ethernet address and PROFINET name</vt:lpstr>
      <vt:lpstr>Some PLCs – Increase Process Image Size</vt:lpstr>
      <vt:lpstr>V430-F Profinet Memory Locations</vt:lpstr>
      <vt:lpstr>Add External Source File</vt:lpstr>
      <vt:lpstr>Generate blocks from Source</vt:lpstr>
      <vt:lpstr>Items added to Project tree</vt:lpstr>
      <vt:lpstr>Create Tags to V430 Input / Output Locations</vt:lpstr>
      <vt:lpstr>Create Data Block to Store Program Data</vt:lpstr>
      <vt:lpstr>Add New Tags in V430_Data</vt:lpstr>
      <vt:lpstr>Add V430 ByteSwap Function to Main</vt:lpstr>
      <vt:lpstr>Assign Tags to V430_ByteSwap_Input Function</vt:lpstr>
      <vt:lpstr>Add V430 ByteSwap Function to Main</vt:lpstr>
      <vt:lpstr>Create Data Block for Function</vt:lpstr>
      <vt:lpstr>Assign Tags to V430_ByteSwap_Input Function</vt:lpstr>
      <vt:lpstr>Download to PLC</vt:lpstr>
      <vt:lpstr>Go Online and Run</vt:lpstr>
      <vt:lpstr>Add Watch Table to test V430-F PROFINET Communications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Chen</dc:creator>
  <cp:lastModifiedBy>Mike Dietzel / OCR</cp:lastModifiedBy>
  <cp:revision>242</cp:revision>
  <dcterms:created xsi:type="dcterms:W3CDTF">2018-07-17T20:21:04Z</dcterms:created>
  <dcterms:modified xsi:type="dcterms:W3CDTF">2023-02-24T12:07:32Z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0x01010063FAAC7E1DDDC44EB35F0D35803E3593</vt:lpwstr>
  </property>
</Properties>
</file>