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s/slide15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4.xml" ContentType="application/vnd.openxmlformats-officedocument.presentationml.slide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11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0.xml" ContentType="application/vnd.openxmlformats-officedocument.presentationml.slide+xml"/>
  <Override PartName="/ppt/slides/slide19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97" r:id="rId6"/>
    <p:sldId id="260" r:id="rId7"/>
    <p:sldId id="273" r:id="rId8"/>
    <p:sldId id="271" r:id="rId9"/>
    <p:sldId id="272" r:id="rId10"/>
    <p:sldId id="274" r:id="rId11"/>
    <p:sldId id="275" r:id="rId12"/>
    <p:sldId id="276" r:id="rId13"/>
    <p:sldId id="277" r:id="rId14"/>
    <p:sldId id="279" r:id="rId15"/>
    <p:sldId id="281" r:id="rId16"/>
    <p:sldId id="282" r:id="rId17"/>
    <p:sldId id="283" r:id="rId18"/>
    <p:sldId id="292" r:id="rId19"/>
    <p:sldId id="286" r:id="rId20"/>
  </p:sldIdLst>
  <p:sldSz cx="12192000" cy="6858000"/>
  <p:notesSz cx="6858000" cy="9144000"/>
  <p:photoAlbum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C976EBF-DC04-4B95-BC71-2E04F3205A95}">
          <p14:sldIdLst>
            <p14:sldId id="256"/>
            <p14:sldId id="257"/>
            <p14:sldId id="258"/>
            <p14:sldId id="259"/>
            <p14:sldId id="297"/>
            <p14:sldId id="260"/>
          </p14:sldIdLst>
        </p14:section>
        <p14:section name="Install V430 EDS" id="{2E10FBE0-C7BD-42D3-9C16-2A477280CC20}">
          <p14:sldIdLst>
            <p14:sldId id="273"/>
            <p14:sldId id="271"/>
            <p14:sldId id="272"/>
          </p14:sldIdLst>
        </p14:section>
        <p14:section name="Configure V430 EIP" id="{20F0D57E-E6FE-4ECC-91FA-445AD146ED40}">
          <p14:sldIdLst>
            <p14:sldId id="274"/>
            <p14:sldId id="275"/>
            <p14:sldId id="276"/>
            <p14:sldId id="277"/>
          </p14:sldIdLst>
        </p14:section>
        <p14:section name="Import AOI" id="{3D9A3D49-DF2C-493A-BFE5-1C6FFF6BEC64}">
          <p14:sldIdLst>
            <p14:sldId id="279"/>
            <p14:sldId id="281"/>
            <p14:sldId id="282"/>
            <p14:sldId id="283"/>
            <p14:sldId id="292"/>
          </p14:sldIdLst>
        </p14:section>
        <p14:section name="Download to PLC" id="{8C09E5C2-F6D7-4992-92F5-6297CA62934B}">
          <p14:sldIdLst>
            <p14:sldId id="28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2BC"/>
    <a:srgbClr val="004875"/>
    <a:srgbClr val="BCBEC0"/>
    <a:srgbClr val="59595B"/>
    <a:srgbClr val="0070C0"/>
    <a:srgbClr val="0673BA"/>
    <a:srgbClr val="0158B7"/>
    <a:srgbClr val="936DAF"/>
    <a:srgbClr val="8258A2"/>
    <a:srgbClr val="6242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051" autoAdjust="0"/>
    <p:restoredTop sz="91474" autoAdjust="0"/>
  </p:normalViewPr>
  <p:slideViewPr>
    <p:cSldViewPr>
      <p:cViewPr varScale="1">
        <p:scale>
          <a:sx n="69" d="100"/>
          <a:sy n="69" d="100"/>
        </p:scale>
        <p:origin x="106" y="3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6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75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78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77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ke Dietzel / OCR" userId="6c739a88-04e1-4f0e-a61c-089f85ce59e1" providerId="ADAL" clId="{608179B2-B063-47A5-9867-910C0E8F7838}"/>
    <pc:docChg chg="undo addSld delSld">
      <pc:chgData name="Mike Dietzel / OCR" userId="6c739a88-04e1-4f0e-a61c-089f85ce59e1" providerId="ADAL" clId="{608179B2-B063-47A5-9867-910C0E8F7838}" dt="2019-08-30T12:40:40.664" v="143" actId="2696"/>
      <pc:docMkLst>
        <pc:docMk/>
      </pc:docMkLst>
      <pc:sldChg chg="add del">
        <pc:chgData name="Mike Dietzel / OCR" userId="6c739a88-04e1-4f0e-a61c-089f85ce59e1" providerId="ADAL" clId="{608179B2-B063-47A5-9867-910C0E8F7838}" dt="2019-08-30T12:40:40.648" v="141" actId="2696"/>
        <pc:sldMkLst>
          <pc:docMk/>
          <pc:sldMk cId="3052502405" sldId="383"/>
        </pc:sldMkLst>
      </pc:sldChg>
      <pc:sldChg chg="add del">
        <pc:chgData name="Mike Dietzel / OCR" userId="6c739a88-04e1-4f0e-a61c-089f85ce59e1" providerId="ADAL" clId="{608179B2-B063-47A5-9867-910C0E8F7838}" dt="2019-08-30T12:40:40.597" v="136" actId="2696"/>
        <pc:sldMkLst>
          <pc:docMk/>
          <pc:sldMk cId="146313372" sldId="385"/>
        </pc:sldMkLst>
      </pc:sldChg>
      <pc:sldChg chg="add del">
        <pc:chgData name="Mike Dietzel / OCR" userId="6c739a88-04e1-4f0e-a61c-089f85ce59e1" providerId="ADAL" clId="{608179B2-B063-47A5-9867-910C0E8F7838}" dt="2019-08-30T12:40:40.616" v="137" actId="2696"/>
        <pc:sldMkLst>
          <pc:docMk/>
          <pc:sldMk cId="4151269607" sldId="388"/>
        </pc:sldMkLst>
      </pc:sldChg>
      <pc:sldChg chg="add del">
        <pc:chgData name="Mike Dietzel / OCR" userId="6c739a88-04e1-4f0e-a61c-089f85ce59e1" providerId="ADAL" clId="{608179B2-B063-47A5-9867-910C0E8F7838}" dt="2019-08-30T12:40:40.553" v="132" actId="2696"/>
        <pc:sldMkLst>
          <pc:docMk/>
          <pc:sldMk cId="4246612815" sldId="400"/>
        </pc:sldMkLst>
      </pc:sldChg>
      <pc:sldChg chg="add del">
        <pc:chgData name="Mike Dietzel / OCR" userId="6c739a88-04e1-4f0e-a61c-089f85ce59e1" providerId="ADAL" clId="{608179B2-B063-47A5-9867-910C0E8F7838}" dt="2019-08-30T12:40:40.664" v="143" actId="2696"/>
        <pc:sldMkLst>
          <pc:docMk/>
          <pc:sldMk cId="3103804883" sldId="407"/>
        </pc:sldMkLst>
      </pc:sldChg>
      <pc:sldChg chg="add del">
        <pc:chgData name="Mike Dietzel / OCR" userId="6c739a88-04e1-4f0e-a61c-089f85ce59e1" providerId="ADAL" clId="{608179B2-B063-47A5-9867-910C0E8F7838}" dt="2019-08-30T12:40:40.446" v="118" actId="2696"/>
        <pc:sldMkLst>
          <pc:docMk/>
          <pc:sldMk cId="3729481599" sldId="408"/>
        </pc:sldMkLst>
      </pc:sldChg>
      <pc:sldChg chg="add del">
        <pc:chgData name="Mike Dietzel / OCR" userId="6c739a88-04e1-4f0e-a61c-089f85ce59e1" providerId="ADAL" clId="{608179B2-B063-47A5-9867-910C0E8F7838}" dt="2019-08-30T12:40:40.264" v="84" actId="2696"/>
        <pc:sldMkLst>
          <pc:docMk/>
          <pc:sldMk cId="3809771316" sldId="425"/>
        </pc:sldMkLst>
      </pc:sldChg>
      <pc:sldChg chg="add del">
        <pc:chgData name="Mike Dietzel / OCR" userId="6c739a88-04e1-4f0e-a61c-089f85ce59e1" providerId="ADAL" clId="{608179B2-B063-47A5-9867-910C0E8F7838}" dt="2019-08-30T12:40:40.227" v="78" actId="2696"/>
        <pc:sldMkLst>
          <pc:docMk/>
          <pc:sldMk cId="505323727" sldId="428"/>
        </pc:sldMkLst>
      </pc:sldChg>
      <pc:sldChg chg="add del">
        <pc:chgData name="Mike Dietzel / OCR" userId="6c739a88-04e1-4f0e-a61c-089f85ce59e1" providerId="ADAL" clId="{608179B2-B063-47A5-9867-910C0E8F7838}" dt="2019-08-30T12:40:40.640" v="140" actId="2696"/>
        <pc:sldMkLst>
          <pc:docMk/>
          <pc:sldMk cId="956860192" sldId="435"/>
        </pc:sldMkLst>
      </pc:sldChg>
      <pc:sldChg chg="add del">
        <pc:chgData name="Mike Dietzel / OCR" userId="6c739a88-04e1-4f0e-a61c-089f85ce59e1" providerId="ADAL" clId="{608179B2-B063-47A5-9867-910C0E8F7838}" dt="2019-08-30T12:40:40.625" v="139" actId="2696"/>
        <pc:sldMkLst>
          <pc:docMk/>
          <pc:sldMk cId="3403920607" sldId="436"/>
        </pc:sldMkLst>
      </pc:sldChg>
      <pc:sldChg chg="add del">
        <pc:chgData name="Mike Dietzel / OCR" userId="6c739a88-04e1-4f0e-a61c-089f85ce59e1" providerId="ADAL" clId="{608179B2-B063-47A5-9867-910C0E8F7838}" dt="2019-08-30T12:40:40.620" v="138" actId="2696"/>
        <pc:sldMkLst>
          <pc:docMk/>
          <pc:sldMk cId="525591519" sldId="437"/>
        </pc:sldMkLst>
      </pc:sldChg>
      <pc:sldChg chg="add del">
        <pc:chgData name="Mike Dietzel / OCR" userId="6c739a88-04e1-4f0e-a61c-089f85ce59e1" providerId="ADAL" clId="{608179B2-B063-47A5-9867-910C0E8F7838}" dt="2019-08-30T12:40:40.582" v="134" actId="2696"/>
        <pc:sldMkLst>
          <pc:docMk/>
          <pc:sldMk cId="855394545" sldId="438"/>
        </pc:sldMkLst>
      </pc:sldChg>
      <pc:sldChg chg="add del">
        <pc:chgData name="Mike Dietzel / OCR" userId="6c739a88-04e1-4f0e-a61c-089f85ce59e1" providerId="ADAL" clId="{608179B2-B063-47A5-9867-910C0E8F7838}" dt="2019-08-30T12:40:40.548" v="131" actId="2696"/>
        <pc:sldMkLst>
          <pc:docMk/>
          <pc:sldMk cId="4135641848" sldId="443"/>
        </pc:sldMkLst>
      </pc:sldChg>
      <pc:sldChg chg="add del">
        <pc:chgData name="Mike Dietzel / OCR" userId="6c739a88-04e1-4f0e-a61c-089f85ce59e1" providerId="ADAL" clId="{608179B2-B063-47A5-9867-910C0E8F7838}" dt="2019-08-30T12:40:40.508" v="126" actId="2696"/>
        <pc:sldMkLst>
          <pc:docMk/>
          <pc:sldMk cId="3079879169" sldId="444"/>
        </pc:sldMkLst>
      </pc:sldChg>
      <pc:sldChg chg="add del">
        <pc:chgData name="Mike Dietzel / OCR" userId="6c739a88-04e1-4f0e-a61c-089f85ce59e1" providerId="ADAL" clId="{608179B2-B063-47A5-9867-910C0E8F7838}" dt="2019-08-30T12:40:40.532" v="129" actId="2696"/>
        <pc:sldMkLst>
          <pc:docMk/>
          <pc:sldMk cId="3925232431" sldId="446"/>
        </pc:sldMkLst>
      </pc:sldChg>
      <pc:sldChg chg="add del">
        <pc:chgData name="Mike Dietzel / OCR" userId="6c739a88-04e1-4f0e-a61c-089f85ce59e1" providerId="ADAL" clId="{608179B2-B063-47A5-9867-910C0E8F7838}" dt="2019-08-30T12:40:40.545" v="130" actId="2696"/>
        <pc:sldMkLst>
          <pc:docMk/>
          <pc:sldMk cId="713638186" sldId="447"/>
        </pc:sldMkLst>
      </pc:sldChg>
      <pc:sldChg chg="add del">
        <pc:chgData name="Mike Dietzel / OCR" userId="6c739a88-04e1-4f0e-a61c-089f85ce59e1" providerId="ADAL" clId="{608179B2-B063-47A5-9867-910C0E8F7838}" dt="2019-08-30T12:40:40.230" v="80" actId="2696"/>
        <pc:sldMkLst>
          <pc:docMk/>
          <pc:sldMk cId="2968250647" sldId="450"/>
        </pc:sldMkLst>
      </pc:sldChg>
      <pc:sldChg chg="add del">
        <pc:chgData name="Mike Dietzel / OCR" userId="6c739a88-04e1-4f0e-a61c-089f85ce59e1" providerId="ADAL" clId="{608179B2-B063-47A5-9867-910C0E8F7838}" dt="2019-08-30T12:40:40.228" v="79" actId="2696"/>
        <pc:sldMkLst>
          <pc:docMk/>
          <pc:sldMk cId="2365124900" sldId="451"/>
        </pc:sldMkLst>
      </pc:sldChg>
      <pc:sldChg chg="add del">
        <pc:chgData name="Mike Dietzel / OCR" userId="6c739a88-04e1-4f0e-a61c-089f85ce59e1" providerId="ADAL" clId="{608179B2-B063-47A5-9867-910C0E8F7838}" dt="2019-08-30T12:40:40.223" v="77" actId="2696"/>
        <pc:sldMkLst>
          <pc:docMk/>
          <pc:sldMk cId="4265841454" sldId="452"/>
        </pc:sldMkLst>
      </pc:sldChg>
      <pc:sldChg chg="add del">
        <pc:chgData name="Mike Dietzel / OCR" userId="6c739a88-04e1-4f0e-a61c-089f85ce59e1" providerId="ADAL" clId="{608179B2-B063-47A5-9867-910C0E8F7838}" dt="2019-08-30T12:40:40.208" v="73" actId="2696"/>
        <pc:sldMkLst>
          <pc:docMk/>
          <pc:sldMk cId="3756217543" sldId="456"/>
        </pc:sldMkLst>
      </pc:sldChg>
      <pc:sldChg chg="add del">
        <pc:chgData name="Mike Dietzel / OCR" userId="6c739a88-04e1-4f0e-a61c-089f85ce59e1" providerId="ADAL" clId="{608179B2-B063-47A5-9867-910C0E8F7838}" dt="2019-08-30T12:40:40.585" v="135" actId="2696"/>
        <pc:sldMkLst>
          <pc:docMk/>
          <pc:sldMk cId="1337052518" sldId="464"/>
        </pc:sldMkLst>
      </pc:sldChg>
      <pc:sldChg chg="add del">
        <pc:chgData name="Mike Dietzel / OCR" userId="6c739a88-04e1-4f0e-a61c-089f85ce59e1" providerId="ADAL" clId="{608179B2-B063-47A5-9867-910C0E8F7838}" dt="2019-08-30T12:40:40.265" v="85" actId="2696"/>
        <pc:sldMkLst>
          <pc:docMk/>
          <pc:sldMk cId="984731225" sldId="466"/>
        </pc:sldMkLst>
      </pc:sldChg>
      <pc:sldChg chg="add del">
        <pc:chgData name="Mike Dietzel / OCR" userId="6c739a88-04e1-4f0e-a61c-089f85ce59e1" providerId="ADAL" clId="{608179B2-B063-47A5-9867-910C0E8F7838}" dt="2019-08-30T12:40:40.529" v="128" actId="2696"/>
        <pc:sldMkLst>
          <pc:docMk/>
          <pc:sldMk cId="3682710273" sldId="468"/>
        </pc:sldMkLst>
      </pc:sldChg>
      <pc:sldChg chg="add del">
        <pc:chgData name="Mike Dietzel / OCR" userId="6c739a88-04e1-4f0e-a61c-089f85ce59e1" providerId="ADAL" clId="{608179B2-B063-47A5-9867-910C0E8F7838}" dt="2019-08-30T12:40:40.503" v="125" actId="2696"/>
        <pc:sldMkLst>
          <pc:docMk/>
          <pc:sldMk cId="1176386629" sldId="469"/>
        </pc:sldMkLst>
      </pc:sldChg>
      <pc:sldChg chg="add del">
        <pc:chgData name="Mike Dietzel / OCR" userId="6c739a88-04e1-4f0e-a61c-089f85ce59e1" providerId="ADAL" clId="{608179B2-B063-47A5-9867-910C0E8F7838}" dt="2019-08-30T12:40:40.499" v="124" actId="2696"/>
        <pc:sldMkLst>
          <pc:docMk/>
          <pc:sldMk cId="3582990440" sldId="470"/>
        </pc:sldMkLst>
      </pc:sldChg>
      <pc:sldChg chg="add del">
        <pc:chgData name="Mike Dietzel / OCR" userId="6c739a88-04e1-4f0e-a61c-089f85ce59e1" providerId="ADAL" clId="{608179B2-B063-47A5-9867-910C0E8F7838}" dt="2019-08-30T12:40:40.477" v="123" actId="2696"/>
        <pc:sldMkLst>
          <pc:docMk/>
          <pc:sldMk cId="2459587884" sldId="471"/>
        </pc:sldMkLst>
      </pc:sldChg>
      <pc:sldChg chg="add del">
        <pc:chgData name="Mike Dietzel / OCR" userId="6c739a88-04e1-4f0e-a61c-089f85ce59e1" providerId="ADAL" clId="{608179B2-B063-47A5-9867-910C0E8F7838}" dt="2019-08-30T12:40:40.452" v="120" actId="2696"/>
        <pc:sldMkLst>
          <pc:docMk/>
          <pc:sldMk cId="804654541" sldId="472"/>
        </pc:sldMkLst>
      </pc:sldChg>
      <pc:sldChg chg="add del">
        <pc:chgData name="Mike Dietzel / OCR" userId="6c739a88-04e1-4f0e-a61c-089f85ce59e1" providerId="ADAL" clId="{608179B2-B063-47A5-9867-910C0E8F7838}" dt="2019-08-30T12:40:40.434" v="117" actId="2696"/>
        <pc:sldMkLst>
          <pc:docMk/>
          <pc:sldMk cId="2917639243" sldId="474"/>
        </pc:sldMkLst>
      </pc:sldChg>
      <pc:sldChg chg="add del">
        <pc:chgData name="Mike Dietzel / OCR" userId="6c739a88-04e1-4f0e-a61c-089f85ce59e1" providerId="ADAL" clId="{608179B2-B063-47A5-9867-910C0E8F7838}" dt="2019-08-30T12:40:40.431" v="116" actId="2696"/>
        <pc:sldMkLst>
          <pc:docMk/>
          <pc:sldMk cId="3276436508" sldId="475"/>
        </pc:sldMkLst>
      </pc:sldChg>
      <pc:sldChg chg="add del">
        <pc:chgData name="Mike Dietzel / OCR" userId="6c739a88-04e1-4f0e-a61c-089f85ce59e1" providerId="ADAL" clId="{608179B2-B063-47A5-9867-910C0E8F7838}" dt="2019-08-30T12:40:40.428" v="115" actId="2696"/>
        <pc:sldMkLst>
          <pc:docMk/>
          <pc:sldMk cId="2674921663" sldId="476"/>
        </pc:sldMkLst>
      </pc:sldChg>
      <pc:sldChg chg="add del">
        <pc:chgData name="Mike Dietzel / OCR" userId="6c739a88-04e1-4f0e-a61c-089f85ce59e1" providerId="ADAL" clId="{608179B2-B063-47A5-9867-910C0E8F7838}" dt="2019-08-30T12:40:40.417" v="114" actId="2696"/>
        <pc:sldMkLst>
          <pc:docMk/>
          <pc:sldMk cId="3455010476" sldId="477"/>
        </pc:sldMkLst>
      </pc:sldChg>
      <pc:sldChg chg="add del">
        <pc:chgData name="Mike Dietzel / OCR" userId="6c739a88-04e1-4f0e-a61c-089f85ce59e1" providerId="ADAL" clId="{608179B2-B063-47A5-9867-910C0E8F7838}" dt="2019-08-30T12:40:40.414" v="113" actId="2696"/>
        <pc:sldMkLst>
          <pc:docMk/>
          <pc:sldMk cId="743870347" sldId="478"/>
        </pc:sldMkLst>
      </pc:sldChg>
      <pc:sldChg chg="add del">
        <pc:chgData name="Mike Dietzel / OCR" userId="6c739a88-04e1-4f0e-a61c-089f85ce59e1" providerId="ADAL" clId="{608179B2-B063-47A5-9867-910C0E8F7838}" dt="2019-08-30T12:40:40.412" v="112" actId="2696"/>
        <pc:sldMkLst>
          <pc:docMk/>
          <pc:sldMk cId="3422725079" sldId="479"/>
        </pc:sldMkLst>
      </pc:sldChg>
      <pc:sldChg chg="add del">
        <pc:chgData name="Mike Dietzel / OCR" userId="6c739a88-04e1-4f0e-a61c-089f85ce59e1" providerId="ADAL" clId="{608179B2-B063-47A5-9867-910C0E8F7838}" dt="2019-08-30T12:40:40.400" v="111" actId="2696"/>
        <pc:sldMkLst>
          <pc:docMk/>
          <pc:sldMk cId="2103364036" sldId="480"/>
        </pc:sldMkLst>
      </pc:sldChg>
      <pc:sldChg chg="add del">
        <pc:chgData name="Mike Dietzel / OCR" userId="6c739a88-04e1-4f0e-a61c-089f85ce59e1" providerId="ADAL" clId="{608179B2-B063-47A5-9867-910C0E8F7838}" dt="2019-08-30T12:40:40.398" v="110" actId="2696"/>
        <pc:sldMkLst>
          <pc:docMk/>
          <pc:sldMk cId="650869745" sldId="482"/>
        </pc:sldMkLst>
      </pc:sldChg>
      <pc:sldChg chg="add del">
        <pc:chgData name="Mike Dietzel / OCR" userId="6c739a88-04e1-4f0e-a61c-089f85ce59e1" providerId="ADAL" clId="{608179B2-B063-47A5-9867-910C0E8F7838}" dt="2019-08-30T12:40:40.395" v="109" actId="2696"/>
        <pc:sldMkLst>
          <pc:docMk/>
          <pc:sldMk cId="509657451" sldId="483"/>
        </pc:sldMkLst>
      </pc:sldChg>
      <pc:sldChg chg="add del">
        <pc:chgData name="Mike Dietzel / OCR" userId="6c739a88-04e1-4f0e-a61c-089f85ce59e1" providerId="ADAL" clId="{608179B2-B063-47A5-9867-910C0E8F7838}" dt="2019-08-30T12:40:40.331" v="98" actId="2696"/>
        <pc:sldMkLst>
          <pc:docMk/>
          <pc:sldMk cId="2231526242" sldId="484"/>
        </pc:sldMkLst>
      </pc:sldChg>
      <pc:sldChg chg="add del">
        <pc:chgData name="Mike Dietzel / OCR" userId="6c739a88-04e1-4f0e-a61c-089f85ce59e1" providerId="ADAL" clId="{608179B2-B063-47A5-9867-910C0E8F7838}" dt="2019-08-30T12:40:40.328" v="97" actId="2696"/>
        <pc:sldMkLst>
          <pc:docMk/>
          <pc:sldMk cId="612199600" sldId="485"/>
        </pc:sldMkLst>
      </pc:sldChg>
      <pc:sldChg chg="add del">
        <pc:chgData name="Mike Dietzel / OCR" userId="6c739a88-04e1-4f0e-a61c-089f85ce59e1" providerId="ADAL" clId="{608179B2-B063-47A5-9867-910C0E8F7838}" dt="2019-08-30T12:40:40.316" v="96" actId="2696"/>
        <pc:sldMkLst>
          <pc:docMk/>
          <pc:sldMk cId="1919304123" sldId="486"/>
        </pc:sldMkLst>
      </pc:sldChg>
      <pc:sldChg chg="add del">
        <pc:chgData name="Mike Dietzel / OCR" userId="6c739a88-04e1-4f0e-a61c-089f85ce59e1" providerId="ADAL" clId="{608179B2-B063-47A5-9867-910C0E8F7838}" dt="2019-08-30T12:40:40.248" v="83" actId="2696"/>
        <pc:sldMkLst>
          <pc:docMk/>
          <pc:sldMk cId="1023712530" sldId="489"/>
        </pc:sldMkLst>
      </pc:sldChg>
      <pc:sldChg chg="add del">
        <pc:chgData name="Mike Dietzel / OCR" userId="6c739a88-04e1-4f0e-a61c-089f85ce59e1" providerId="ADAL" clId="{608179B2-B063-47A5-9867-910C0E8F7838}" dt="2019-08-30T12:40:40.244" v="81" actId="2696"/>
        <pc:sldMkLst>
          <pc:docMk/>
          <pc:sldMk cId="748245604" sldId="490"/>
        </pc:sldMkLst>
      </pc:sldChg>
      <pc:sldChg chg="add del">
        <pc:chgData name="Mike Dietzel / OCR" userId="6c739a88-04e1-4f0e-a61c-089f85ce59e1" providerId="ADAL" clId="{608179B2-B063-47A5-9867-910C0E8F7838}" dt="2019-08-30T12:40:40.247" v="82" actId="2696"/>
        <pc:sldMkLst>
          <pc:docMk/>
          <pc:sldMk cId="4270376963" sldId="491"/>
        </pc:sldMkLst>
      </pc:sldChg>
      <pc:sldChg chg="add del">
        <pc:chgData name="Mike Dietzel / OCR" userId="6c739a88-04e1-4f0e-a61c-089f85ce59e1" providerId="ADAL" clId="{608179B2-B063-47A5-9867-910C0E8F7838}" dt="2019-08-30T12:40:40.384" v="108" actId="2696"/>
        <pc:sldMkLst>
          <pc:docMk/>
          <pc:sldMk cId="1036606731" sldId="492"/>
        </pc:sldMkLst>
      </pc:sldChg>
      <pc:sldChg chg="add del">
        <pc:chgData name="Mike Dietzel / OCR" userId="6c739a88-04e1-4f0e-a61c-089f85ce59e1" providerId="ADAL" clId="{608179B2-B063-47A5-9867-910C0E8F7838}" dt="2019-08-30T12:40:40.382" v="107" actId="2696"/>
        <pc:sldMkLst>
          <pc:docMk/>
          <pc:sldMk cId="800464116" sldId="493"/>
        </pc:sldMkLst>
      </pc:sldChg>
      <pc:sldChg chg="add del">
        <pc:chgData name="Mike Dietzel / OCR" userId="6c739a88-04e1-4f0e-a61c-089f85ce59e1" providerId="ADAL" clId="{608179B2-B063-47A5-9867-910C0E8F7838}" dt="2019-08-30T12:40:40.464" v="122" actId="2696"/>
        <pc:sldMkLst>
          <pc:docMk/>
          <pc:sldMk cId="2356145057" sldId="508"/>
        </pc:sldMkLst>
      </pc:sldChg>
      <pc:sldChg chg="add del">
        <pc:chgData name="Mike Dietzel / OCR" userId="6c739a88-04e1-4f0e-a61c-089f85ce59e1" providerId="ADAL" clId="{608179B2-B063-47A5-9867-910C0E8F7838}" dt="2019-08-30T12:40:40.462" v="121" actId="2696"/>
        <pc:sldMkLst>
          <pc:docMk/>
          <pc:sldMk cId="3622312474" sldId="509"/>
        </pc:sldMkLst>
      </pc:sldChg>
      <pc:sldChg chg="add del">
        <pc:chgData name="Mike Dietzel / OCR" userId="6c739a88-04e1-4f0e-a61c-089f85ce59e1" providerId="ADAL" clId="{608179B2-B063-47A5-9867-910C0E8F7838}" dt="2019-08-30T12:40:40.449" v="119" actId="2696"/>
        <pc:sldMkLst>
          <pc:docMk/>
          <pc:sldMk cId="2652600240" sldId="511"/>
        </pc:sldMkLst>
      </pc:sldChg>
      <pc:sldChg chg="add del">
        <pc:chgData name="Mike Dietzel / OCR" userId="6c739a88-04e1-4f0e-a61c-089f85ce59e1" providerId="ADAL" clId="{608179B2-B063-47A5-9867-910C0E8F7838}" dt="2019-08-30T12:40:40.267" v="86" actId="2696"/>
        <pc:sldMkLst>
          <pc:docMk/>
          <pc:sldMk cId="2284434056" sldId="515"/>
        </pc:sldMkLst>
      </pc:sldChg>
      <pc:sldChg chg="add del">
        <pc:chgData name="Mike Dietzel / OCR" userId="6c739a88-04e1-4f0e-a61c-089f85ce59e1" providerId="ADAL" clId="{608179B2-B063-47A5-9867-910C0E8F7838}" dt="2019-08-30T12:40:40.579" v="133" actId="2696"/>
        <pc:sldMkLst>
          <pc:docMk/>
          <pc:sldMk cId="3016883354" sldId="517"/>
        </pc:sldMkLst>
      </pc:sldChg>
      <pc:sldChg chg="add del">
        <pc:chgData name="Mike Dietzel / OCR" userId="6c739a88-04e1-4f0e-a61c-089f85ce59e1" providerId="ADAL" clId="{608179B2-B063-47A5-9867-910C0E8F7838}" dt="2019-08-30T12:40:40.295" v="92" actId="2696"/>
        <pc:sldMkLst>
          <pc:docMk/>
          <pc:sldMk cId="2237192538" sldId="519"/>
        </pc:sldMkLst>
      </pc:sldChg>
      <pc:sldChg chg="add del">
        <pc:chgData name="Mike Dietzel / OCR" userId="6c739a88-04e1-4f0e-a61c-089f85ce59e1" providerId="ADAL" clId="{608179B2-B063-47A5-9867-910C0E8F7838}" dt="2019-08-30T12:40:40.293" v="91" actId="2696"/>
        <pc:sldMkLst>
          <pc:docMk/>
          <pc:sldMk cId="3170476384" sldId="520"/>
        </pc:sldMkLst>
      </pc:sldChg>
      <pc:sldChg chg="add del">
        <pc:chgData name="Mike Dietzel / OCR" userId="6c739a88-04e1-4f0e-a61c-089f85ce59e1" providerId="ADAL" clId="{608179B2-B063-47A5-9867-910C0E8F7838}" dt="2019-08-30T12:40:40.365" v="104" actId="2696"/>
        <pc:sldMkLst>
          <pc:docMk/>
          <pc:sldMk cId="387186670" sldId="522"/>
        </pc:sldMkLst>
      </pc:sldChg>
      <pc:sldChg chg="add del">
        <pc:chgData name="Mike Dietzel / OCR" userId="6c739a88-04e1-4f0e-a61c-089f85ce59e1" providerId="ADAL" clId="{608179B2-B063-47A5-9867-910C0E8F7838}" dt="2019-08-30T12:40:40.362" v="103" actId="2696"/>
        <pc:sldMkLst>
          <pc:docMk/>
          <pc:sldMk cId="3385007366" sldId="523"/>
        </pc:sldMkLst>
      </pc:sldChg>
      <pc:sldChg chg="add del">
        <pc:chgData name="Mike Dietzel / OCR" userId="6c739a88-04e1-4f0e-a61c-089f85ce59e1" providerId="ADAL" clId="{608179B2-B063-47A5-9867-910C0E8F7838}" dt="2019-08-30T12:40:40.349" v="102" actId="2696"/>
        <pc:sldMkLst>
          <pc:docMk/>
          <pc:sldMk cId="3692581725" sldId="524"/>
        </pc:sldMkLst>
      </pc:sldChg>
      <pc:sldChg chg="add del">
        <pc:chgData name="Mike Dietzel / OCR" userId="6c739a88-04e1-4f0e-a61c-089f85ce59e1" providerId="ADAL" clId="{608179B2-B063-47A5-9867-910C0E8F7838}" dt="2019-08-30T12:40:40.347" v="101" actId="2696"/>
        <pc:sldMkLst>
          <pc:docMk/>
          <pc:sldMk cId="3005413348" sldId="525"/>
        </pc:sldMkLst>
      </pc:sldChg>
      <pc:sldChg chg="add del">
        <pc:chgData name="Mike Dietzel / OCR" userId="6c739a88-04e1-4f0e-a61c-089f85ce59e1" providerId="ADAL" clId="{608179B2-B063-47A5-9867-910C0E8F7838}" dt="2019-08-30T12:40:40.367" v="105" actId="2696"/>
        <pc:sldMkLst>
          <pc:docMk/>
          <pc:sldMk cId="3039650667" sldId="526"/>
        </pc:sldMkLst>
      </pc:sldChg>
      <pc:sldChg chg="add del">
        <pc:chgData name="Mike Dietzel / OCR" userId="6c739a88-04e1-4f0e-a61c-089f85ce59e1" providerId="ADAL" clId="{608179B2-B063-47A5-9867-910C0E8F7838}" dt="2019-08-30T12:40:40.378" v="106" actId="2696"/>
        <pc:sldMkLst>
          <pc:docMk/>
          <pc:sldMk cId="1770070411" sldId="527"/>
        </pc:sldMkLst>
      </pc:sldChg>
      <pc:sldChg chg="add del">
        <pc:chgData name="Mike Dietzel / OCR" userId="6c739a88-04e1-4f0e-a61c-089f85ce59e1" providerId="ADAL" clId="{608179B2-B063-47A5-9867-910C0E8F7838}" dt="2019-08-30T12:40:40.312" v="94" actId="2696"/>
        <pc:sldMkLst>
          <pc:docMk/>
          <pc:sldMk cId="1672480939" sldId="529"/>
        </pc:sldMkLst>
      </pc:sldChg>
      <pc:sldChg chg="add del">
        <pc:chgData name="Mike Dietzel / OCR" userId="6c739a88-04e1-4f0e-a61c-089f85ce59e1" providerId="ADAL" clId="{608179B2-B063-47A5-9867-910C0E8F7838}" dt="2019-08-30T12:40:40.314" v="95" actId="2696"/>
        <pc:sldMkLst>
          <pc:docMk/>
          <pc:sldMk cId="1365144797" sldId="530"/>
        </pc:sldMkLst>
      </pc:sldChg>
      <pc:sldChg chg="add del">
        <pc:chgData name="Mike Dietzel / OCR" userId="6c739a88-04e1-4f0e-a61c-089f85ce59e1" providerId="ADAL" clId="{608179B2-B063-47A5-9867-910C0E8F7838}" dt="2019-08-30T12:40:40.298" v="93" actId="2696"/>
        <pc:sldMkLst>
          <pc:docMk/>
          <pc:sldMk cId="3976527837" sldId="531"/>
        </pc:sldMkLst>
      </pc:sldChg>
      <pc:sldChg chg="add del">
        <pc:chgData name="Mike Dietzel / OCR" userId="6c739a88-04e1-4f0e-a61c-089f85ce59e1" providerId="ADAL" clId="{608179B2-B063-47A5-9867-910C0E8F7838}" dt="2019-08-30T12:40:40.289" v="90" actId="2696"/>
        <pc:sldMkLst>
          <pc:docMk/>
          <pc:sldMk cId="550326379" sldId="532"/>
        </pc:sldMkLst>
      </pc:sldChg>
      <pc:sldChg chg="add del">
        <pc:chgData name="Mike Dietzel / OCR" userId="6c739a88-04e1-4f0e-a61c-089f85ce59e1" providerId="ADAL" clId="{608179B2-B063-47A5-9867-910C0E8F7838}" dt="2019-08-30T12:40:40.345" v="100" actId="2696"/>
        <pc:sldMkLst>
          <pc:docMk/>
          <pc:sldMk cId="1431202185" sldId="533"/>
        </pc:sldMkLst>
      </pc:sldChg>
      <pc:sldChg chg="add del">
        <pc:chgData name="Mike Dietzel / OCR" userId="6c739a88-04e1-4f0e-a61c-089f85ce59e1" providerId="ADAL" clId="{608179B2-B063-47A5-9867-910C0E8F7838}" dt="2019-08-30T12:40:40.334" v="99" actId="2696"/>
        <pc:sldMkLst>
          <pc:docMk/>
          <pc:sldMk cId="536934752" sldId="534"/>
        </pc:sldMkLst>
      </pc:sldChg>
      <pc:sldChg chg="add del">
        <pc:chgData name="Mike Dietzel / OCR" userId="6c739a88-04e1-4f0e-a61c-089f85ce59e1" providerId="ADAL" clId="{608179B2-B063-47A5-9867-910C0E8F7838}" dt="2019-08-30T12:40:40.281" v="88" actId="2696"/>
        <pc:sldMkLst>
          <pc:docMk/>
          <pc:sldMk cId="2045711163" sldId="535"/>
        </pc:sldMkLst>
      </pc:sldChg>
      <pc:sldChg chg="add del">
        <pc:chgData name="Mike Dietzel / OCR" userId="6c739a88-04e1-4f0e-a61c-089f85ce59e1" providerId="ADAL" clId="{608179B2-B063-47A5-9867-910C0E8F7838}" dt="2019-08-30T12:40:40.279" v="87" actId="2696"/>
        <pc:sldMkLst>
          <pc:docMk/>
          <pc:sldMk cId="131021729" sldId="536"/>
        </pc:sldMkLst>
      </pc:sldChg>
      <pc:sldChg chg="add del">
        <pc:chgData name="Mike Dietzel / OCR" userId="6c739a88-04e1-4f0e-a61c-089f85ce59e1" providerId="ADAL" clId="{608179B2-B063-47A5-9867-910C0E8F7838}" dt="2019-08-30T12:40:40.524" v="127" actId="2696"/>
        <pc:sldMkLst>
          <pc:docMk/>
          <pc:sldMk cId="1423650187" sldId="537"/>
        </pc:sldMkLst>
      </pc:sldChg>
      <pc:sldChg chg="add del">
        <pc:chgData name="Mike Dietzel / OCR" userId="6c739a88-04e1-4f0e-a61c-089f85ce59e1" providerId="ADAL" clId="{608179B2-B063-47A5-9867-910C0E8F7838}" dt="2019-08-30T12:40:40.216" v="76" actId="2696"/>
        <pc:sldMkLst>
          <pc:docMk/>
          <pc:sldMk cId="3917784164" sldId="538"/>
        </pc:sldMkLst>
      </pc:sldChg>
      <pc:sldChg chg="add del">
        <pc:chgData name="Mike Dietzel / OCR" userId="6c739a88-04e1-4f0e-a61c-089f85ce59e1" providerId="ADAL" clId="{608179B2-B063-47A5-9867-910C0E8F7838}" dt="2019-08-30T12:40:40.215" v="75" actId="2696"/>
        <pc:sldMkLst>
          <pc:docMk/>
          <pc:sldMk cId="2503708289" sldId="539"/>
        </pc:sldMkLst>
      </pc:sldChg>
      <pc:sldMasterChg chg="addSldLayout delSldLayout">
        <pc:chgData name="Mike Dietzel / OCR" userId="6c739a88-04e1-4f0e-a61c-089f85ce59e1" providerId="ADAL" clId="{608179B2-B063-47A5-9867-910C0E8F7838}" dt="2019-08-30T12:40:40.649" v="142" actId="2696"/>
        <pc:sldMasterMkLst>
          <pc:docMk/>
          <pc:sldMasterMk cId="2096071934" sldId="2147483660"/>
        </pc:sldMasterMkLst>
        <pc:sldLayoutChg chg="add del">
          <pc:chgData name="Mike Dietzel / OCR" userId="6c739a88-04e1-4f0e-a61c-089f85ce59e1" providerId="ADAL" clId="{608179B2-B063-47A5-9867-910C0E8F7838}" dt="2019-08-30T12:40:40.281" v="89" actId="2696"/>
          <pc:sldLayoutMkLst>
            <pc:docMk/>
            <pc:sldMasterMk cId="2096071934" sldId="2147483660"/>
            <pc:sldLayoutMk cId="2963736490" sldId="2147483763"/>
          </pc:sldLayoutMkLst>
        </pc:sldLayoutChg>
        <pc:sldLayoutChg chg="add del">
          <pc:chgData name="Mike Dietzel / OCR" userId="6c739a88-04e1-4f0e-a61c-089f85ce59e1" providerId="ADAL" clId="{608179B2-B063-47A5-9867-910C0E8F7838}" dt="2019-08-30T12:40:40.209" v="74" actId="2696"/>
          <pc:sldLayoutMkLst>
            <pc:docMk/>
            <pc:sldMasterMk cId="2096071934" sldId="2147483660"/>
            <pc:sldLayoutMk cId="2447444991" sldId="2147483766"/>
          </pc:sldLayoutMkLst>
        </pc:sldLayoutChg>
        <pc:sldLayoutChg chg="add del">
          <pc:chgData name="Mike Dietzel / OCR" userId="6c739a88-04e1-4f0e-a61c-089f85ce59e1" providerId="ADAL" clId="{608179B2-B063-47A5-9867-910C0E8F7838}" dt="2019-08-30T12:40:40.649" v="142" actId="2696"/>
          <pc:sldLayoutMkLst>
            <pc:docMk/>
            <pc:sldMasterMk cId="2096071934" sldId="2147483660"/>
            <pc:sldLayoutMk cId="3797994206" sldId="2147483767"/>
          </pc:sldLayoutMkLst>
        </pc:sldLayoutChg>
        <pc:sldLayoutChg chg="add del">
          <pc:chgData name="Mike Dietzel / OCR" userId="6c739a88-04e1-4f0e-a61c-089f85ce59e1" providerId="ADAL" clId="{608179B2-B063-47A5-9867-910C0E8F7838}" dt="2019-08-30T12:40:40.192" v="72" actId="2696"/>
          <pc:sldLayoutMkLst>
            <pc:docMk/>
            <pc:sldMasterMk cId="2096071934" sldId="2147483660"/>
            <pc:sldLayoutMk cId="103562243" sldId="2147483768"/>
          </pc:sldLayoutMkLst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>
                  <a:shade val="58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D24-4E7B-9909-DDC9F883A5D8}"/>
              </c:ext>
            </c:extLst>
          </c:dPt>
          <c:dPt>
            <c:idx val="1"/>
            <c:bubble3D val="0"/>
            <c:spPr>
              <a:solidFill>
                <a:schemeClr val="accent1">
                  <a:shade val="86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D24-4E7B-9909-DDC9F883A5D8}"/>
              </c:ext>
            </c:extLst>
          </c:dPt>
          <c:dPt>
            <c:idx val="2"/>
            <c:bubble3D val="0"/>
            <c:spPr>
              <a:solidFill>
                <a:schemeClr val="accent1">
                  <a:tint val="86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D24-4E7B-9909-DDC9F883A5D8}"/>
              </c:ext>
            </c:extLst>
          </c:dPt>
          <c:dPt>
            <c:idx val="3"/>
            <c:bubble3D val="0"/>
            <c:spPr>
              <a:solidFill>
                <a:schemeClr val="accent1">
                  <a:tint val="58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2D24-4E7B-9909-DDC9F883A5D8}"/>
              </c:ext>
            </c:extLst>
          </c:dPt>
          <c:dPt>
            <c:idx val="4"/>
            <c:bubble3D val="0"/>
            <c:spPr>
              <a:solidFill>
                <a:schemeClr val="accent1">
                  <a:tint val="54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2D24-4E7B-9909-DDC9F883A5D8}"/>
              </c:ext>
            </c:extLst>
          </c:dPt>
          <c:dLbls>
            <c:spPr>
              <a:noFill/>
              <a:ln>
                <a:solidFill>
                  <a:srgbClr val="000000">
                    <a:lumMod val="25000"/>
                    <a:lumOff val="75000"/>
                  </a:srgb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Sheet1!$A$2:$A$6</c:f>
              <c:strCache>
                <c:ptCount val="5"/>
                <c:pt idx="0">
                  <c:v>Industrial Automation</c:v>
                </c:pt>
                <c:pt idx="1">
                  <c:v>Components</c:v>
                </c:pt>
                <c:pt idx="2">
                  <c:v>Healthcare</c:v>
                </c:pt>
                <c:pt idx="3">
                  <c:v>Mobility</c:v>
                </c:pt>
                <c:pt idx="4">
                  <c:v>Other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42</c:v>
                </c:pt>
                <c:pt idx="1">
                  <c:v>12</c:v>
                </c:pt>
                <c:pt idx="2">
                  <c:v>13</c:v>
                </c:pt>
                <c:pt idx="3">
                  <c:v>16</c:v>
                </c:pt>
                <c:pt idx="4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2D24-4E7B-9909-DDC9F883A5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AD04BA-715D-475B-8C69-7B3964D2576C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D61E82-96B3-464F-AC87-7F7A5E2631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195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B3203BD-9E8A-4211-B774-4137BE2FEAA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1DF8491-8798-47C1-BC07-71BE24EEB1B0}"/>
              </a:ext>
            </a:extLst>
          </p:cNvPr>
          <p:cNvGrpSpPr/>
          <p:nvPr userDrawn="1"/>
        </p:nvGrpSpPr>
        <p:grpSpPr>
          <a:xfrm>
            <a:off x="-9698" y="3733800"/>
            <a:ext cx="12192000" cy="2517835"/>
            <a:chOff x="2964466" y="1595725"/>
            <a:chExt cx="9220200" cy="2517835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88B3E11-AD36-4F97-B219-CAC05624A5D9}"/>
                </a:ext>
              </a:extLst>
            </p:cNvPr>
            <p:cNvSpPr/>
            <p:nvPr userDrawn="1"/>
          </p:nvSpPr>
          <p:spPr>
            <a:xfrm>
              <a:off x="2964466" y="1595725"/>
              <a:ext cx="9220200" cy="2517835"/>
            </a:xfrm>
            <a:prstGeom prst="rect">
              <a:avLst/>
            </a:prstGeom>
            <a:solidFill>
              <a:srgbClr val="004875"/>
            </a:solidFill>
            <a:ln>
              <a:solidFill>
                <a:srgbClr val="00487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5720" rIns="45720" rtlCol="0" anchor="ctr"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en-US" dirty="0">
                <a:latin typeface="Calibri" panose="020F0502020204030204" pitchFamily="34" charset="0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6E8B6806-74F1-4963-90CB-0784E09CC37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505200" y="2825238"/>
              <a:ext cx="8283416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3AEFF514-3864-439D-BB3B-133A30D3A24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18302" y="4159339"/>
            <a:ext cx="10787898" cy="722313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  <a:lvl2pPr>
              <a:defRPr sz="3600" b="1" spc="-150">
                <a:solidFill>
                  <a:schemeClr val="bg1"/>
                </a:solidFill>
              </a:defRPr>
            </a:lvl2pPr>
            <a:lvl3pPr>
              <a:defRPr sz="3600" b="1" spc="-150">
                <a:solidFill>
                  <a:schemeClr val="bg1"/>
                </a:solidFill>
              </a:defRPr>
            </a:lvl3pPr>
            <a:lvl4pPr>
              <a:defRPr sz="3600" b="1" spc="-150">
                <a:solidFill>
                  <a:schemeClr val="bg1"/>
                </a:solidFill>
              </a:defRPr>
            </a:lvl4pPr>
            <a:lvl5pPr>
              <a:defRPr sz="3600" b="1" spc="-1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35">
            <a:extLst>
              <a:ext uri="{FF2B5EF4-FFF2-40B4-BE49-F238E27FC236}">
                <a16:creationId xmlns:a16="http://schemas.microsoft.com/office/drawing/2014/main" id="{02A4E3BC-595C-40A8-B305-409CEC42256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85799" y="5100981"/>
            <a:ext cx="10787898" cy="847471"/>
          </a:xfrm>
        </p:spPr>
        <p:txBody>
          <a:bodyPr>
            <a:noAutofit/>
          </a:bodyPr>
          <a:lstStyle>
            <a:lvl1pPr>
              <a:defRPr sz="2400" b="0" spc="0">
                <a:solidFill>
                  <a:schemeClr val="bg1"/>
                </a:solidFill>
              </a:defRPr>
            </a:lvl1pPr>
            <a:lvl2pPr>
              <a:defRPr sz="2400" b="0" spc="0">
                <a:solidFill>
                  <a:schemeClr val="bg1"/>
                </a:solidFill>
              </a:defRPr>
            </a:lvl2pPr>
            <a:lvl3pPr>
              <a:defRPr sz="2400" b="0" spc="0">
                <a:solidFill>
                  <a:schemeClr val="bg1"/>
                </a:solidFill>
              </a:defRPr>
            </a:lvl3pPr>
            <a:lvl4pPr>
              <a:defRPr sz="2400" b="0" spc="0">
                <a:solidFill>
                  <a:schemeClr val="bg1"/>
                </a:solidFill>
              </a:defRPr>
            </a:lvl4pPr>
            <a:lvl5pPr>
              <a:defRPr sz="2400" b="0" spc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 10">
            <a:extLst>
              <a:ext uri="{FF2B5EF4-FFF2-40B4-BE49-F238E27FC236}">
                <a16:creationId xmlns:a16="http://schemas.microsoft.com/office/drawing/2014/main" id="{965E55E5-5151-484C-88C4-09DA4F207CF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0" y="0"/>
            <a:ext cx="12200467" cy="35814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9880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D42F4F2C-3E91-4981-8D29-DEDB021270E7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791200" y="854075"/>
            <a:ext cx="6248400" cy="53943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846DD8-8F18-48CB-AF08-F98312811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91200" y="116632"/>
            <a:ext cx="6248400" cy="5760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8C261D-801C-4ADD-B235-0054B3D7F3D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C15E4B71-17DA-45A8-9B4C-B9537719C43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7345" y="0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976DBAD2-21DB-4209-A793-6DA782AD1C1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7345" y="4239658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49410983-5690-49C5-8C9D-C7B493EF219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7345" y="2119829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F460925-7D58-4DF3-B4E9-2AD23FED70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95599" y="116632"/>
            <a:ext cx="2801957" cy="6131768"/>
          </a:xfrm>
        </p:spPr>
        <p:txBody>
          <a:bodyPr>
            <a:normAutofit/>
          </a:bodyPr>
          <a:lstStyle>
            <a:lvl1pPr>
              <a:defRPr sz="2400">
                <a:solidFill>
                  <a:srgbClr val="59595B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rgbClr val="59595B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2563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846DD8-8F18-48CB-AF08-F98312811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91200" y="116632"/>
            <a:ext cx="6248400" cy="5760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8C261D-801C-4ADD-B235-0054B3D7F3D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F460925-7D58-4DF3-B4E9-2AD23FED70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16632"/>
            <a:ext cx="5545156" cy="6131768"/>
          </a:xfrm>
        </p:spPr>
        <p:txBody>
          <a:bodyPr>
            <a:normAutofit/>
          </a:bodyPr>
          <a:lstStyle>
            <a:lvl1pPr>
              <a:defRPr sz="2400">
                <a:solidFill>
                  <a:srgbClr val="59595B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rgbClr val="59595B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15">
            <a:extLst>
              <a:ext uri="{FF2B5EF4-FFF2-40B4-BE49-F238E27FC236}">
                <a16:creationId xmlns:a16="http://schemas.microsoft.com/office/drawing/2014/main" id="{22609A1E-E5C8-4E98-A87C-969C983F6568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791200" y="854075"/>
            <a:ext cx="6248400" cy="53943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5520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&amp; Content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0" y="308056"/>
            <a:ext cx="5943600" cy="576064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55D4CD9-CD4E-4141-927C-E67D7A99F11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198" y="0"/>
            <a:ext cx="5174402" cy="6293386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AE9B61EB-08C2-45B8-A65A-20042481E1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58600" y="6553200"/>
            <a:ext cx="480053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D872201-68CB-4B92-BAC2-34EFA6C6C12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  <p:graphicFrame>
        <p:nvGraphicFramePr>
          <p:cNvPr id="7" name="Chart Placeholder 11">
            <a:extLst>
              <a:ext uri="{FF2B5EF4-FFF2-40B4-BE49-F238E27FC236}">
                <a16:creationId xmlns:a16="http://schemas.microsoft.com/office/drawing/2014/main" id="{C4ED252C-A133-4BE6-8F74-5F2829F98F3F}"/>
              </a:ext>
            </a:extLst>
          </p:cNvPr>
          <p:cNvGraphicFramePr>
            <a:graphicFrameLocks/>
          </p:cNvGraphicFramePr>
          <p:nvPr userDrawn="1">
            <p:extLst>
              <p:ext uri="{D42A27DB-BD31-4B8C-83A1-F6EECF244321}">
                <p14:modId xmlns:p14="http://schemas.microsoft.com/office/powerpoint/2010/main" val="2136773636"/>
              </p:ext>
            </p:extLst>
          </p:nvPr>
        </p:nvGraphicFramePr>
        <p:xfrm>
          <a:off x="2133600" y="757807"/>
          <a:ext cx="6477000" cy="57953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342699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&amp; Content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2517835"/>
            <a:ext cx="8915400" cy="3730565"/>
          </a:xfrm>
        </p:spPr>
        <p:txBody>
          <a:bodyPr>
            <a:normAutofit/>
          </a:bodyPr>
          <a:lstStyle>
            <a:lvl1pPr>
              <a:defRPr sz="2400">
                <a:solidFill>
                  <a:srgbClr val="59595B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rgbClr val="59595B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EF7872EC-E506-4E20-B2D9-164C49C4D45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7345" y="0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AE9B61EB-08C2-45B8-A65A-20042481E1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58600" y="6553200"/>
            <a:ext cx="480053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Picture Placeholder 8">
            <a:extLst>
              <a:ext uri="{FF2B5EF4-FFF2-40B4-BE49-F238E27FC236}">
                <a16:creationId xmlns:a16="http://schemas.microsoft.com/office/drawing/2014/main" id="{84C6CE6C-BB03-4740-95EA-D08A7B16511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7345" y="4239658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4" name="Picture Placeholder 8">
            <a:extLst>
              <a:ext uri="{FF2B5EF4-FFF2-40B4-BE49-F238E27FC236}">
                <a16:creationId xmlns:a16="http://schemas.microsoft.com/office/drawing/2014/main" id="{10E9F4B8-147E-48AF-AD03-F532E18189D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7345" y="2119829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9B5A056-071D-4CFD-BDC8-93EB10B7A8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DB61C02B-8064-4A43-8233-AF506D666642}"/>
              </a:ext>
            </a:extLst>
          </p:cNvPr>
          <p:cNvGrpSpPr/>
          <p:nvPr userDrawn="1"/>
        </p:nvGrpSpPr>
        <p:grpSpPr>
          <a:xfrm>
            <a:off x="2971800" y="0"/>
            <a:ext cx="9220200" cy="2517835"/>
            <a:chOff x="2971800" y="1600577"/>
            <a:chExt cx="9220200" cy="2517835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CE877CE5-F894-4891-B1BA-089481AF48FB}"/>
                </a:ext>
              </a:extLst>
            </p:cNvPr>
            <p:cNvSpPr/>
            <p:nvPr userDrawn="1"/>
          </p:nvSpPr>
          <p:spPr>
            <a:xfrm>
              <a:off x="2971800" y="1600577"/>
              <a:ext cx="9220200" cy="2517835"/>
            </a:xfrm>
            <a:prstGeom prst="rect">
              <a:avLst/>
            </a:prstGeom>
            <a:solidFill>
              <a:srgbClr val="004875"/>
            </a:solidFill>
            <a:ln>
              <a:solidFill>
                <a:srgbClr val="00487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5720" rIns="45720" rtlCol="0" anchor="ctr"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en-US" dirty="0">
                <a:latin typeface="Calibri" panose="020F0502020204030204" pitchFamily="34" charset="0"/>
              </a:endParaRP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E0D1F20C-9EF1-4416-BBEE-B4A143C706E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505200" y="2825238"/>
              <a:ext cx="769620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 Placeholder 35">
            <a:extLst>
              <a:ext uri="{FF2B5EF4-FFF2-40B4-BE49-F238E27FC236}">
                <a16:creationId xmlns:a16="http://schemas.microsoft.com/office/drawing/2014/main" id="{A29BE47D-8ABD-4AE3-8562-DB98B961050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29000" y="420687"/>
            <a:ext cx="7848600" cy="722313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  <a:lvl2pPr>
              <a:defRPr sz="3600" b="1" spc="-150">
                <a:solidFill>
                  <a:schemeClr val="bg1"/>
                </a:solidFill>
              </a:defRPr>
            </a:lvl2pPr>
            <a:lvl3pPr>
              <a:defRPr sz="3600" b="1" spc="-150">
                <a:solidFill>
                  <a:schemeClr val="bg1"/>
                </a:solidFill>
              </a:defRPr>
            </a:lvl3pPr>
            <a:lvl4pPr>
              <a:defRPr sz="3600" b="1" spc="-150">
                <a:solidFill>
                  <a:schemeClr val="bg1"/>
                </a:solidFill>
              </a:defRPr>
            </a:lvl4pPr>
            <a:lvl5pPr>
              <a:defRPr sz="3600" b="1" spc="-1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35">
            <a:extLst>
              <a:ext uri="{FF2B5EF4-FFF2-40B4-BE49-F238E27FC236}">
                <a16:creationId xmlns:a16="http://schemas.microsoft.com/office/drawing/2014/main" id="{928A1A0D-D7BE-471D-934E-DE4D3E1601A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96497" y="1362329"/>
            <a:ext cx="7848600" cy="847471"/>
          </a:xfrm>
        </p:spPr>
        <p:txBody>
          <a:bodyPr>
            <a:noAutofit/>
          </a:bodyPr>
          <a:lstStyle>
            <a:lvl1pPr>
              <a:defRPr sz="2400" b="0" spc="0">
                <a:solidFill>
                  <a:schemeClr val="bg1"/>
                </a:solidFill>
              </a:defRPr>
            </a:lvl1pPr>
            <a:lvl2pPr>
              <a:defRPr sz="2400" b="0" spc="0">
                <a:solidFill>
                  <a:schemeClr val="bg1"/>
                </a:solidFill>
              </a:defRPr>
            </a:lvl2pPr>
            <a:lvl3pPr>
              <a:defRPr sz="2400" b="0" spc="0">
                <a:solidFill>
                  <a:schemeClr val="bg1"/>
                </a:solidFill>
              </a:defRPr>
            </a:lvl3pPr>
            <a:lvl4pPr>
              <a:defRPr sz="2400" b="0" spc="0">
                <a:solidFill>
                  <a:schemeClr val="bg1"/>
                </a:solidFill>
              </a:defRPr>
            </a:lvl4pPr>
            <a:lvl5pPr>
              <a:defRPr sz="2400" b="0" spc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384412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E1DF8491-8798-47C1-BC07-71BE24EEB1B0}"/>
              </a:ext>
            </a:extLst>
          </p:cNvPr>
          <p:cNvGrpSpPr/>
          <p:nvPr userDrawn="1"/>
        </p:nvGrpSpPr>
        <p:grpSpPr>
          <a:xfrm>
            <a:off x="2971800" y="0"/>
            <a:ext cx="9220200" cy="2517835"/>
            <a:chOff x="2971800" y="1600577"/>
            <a:chExt cx="9220200" cy="2517835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88B3E11-AD36-4F97-B219-CAC05624A5D9}"/>
                </a:ext>
              </a:extLst>
            </p:cNvPr>
            <p:cNvSpPr/>
            <p:nvPr userDrawn="1"/>
          </p:nvSpPr>
          <p:spPr>
            <a:xfrm>
              <a:off x="2971800" y="1600577"/>
              <a:ext cx="9220200" cy="2517835"/>
            </a:xfrm>
            <a:prstGeom prst="rect">
              <a:avLst/>
            </a:prstGeom>
            <a:solidFill>
              <a:srgbClr val="004875"/>
            </a:solidFill>
            <a:ln>
              <a:solidFill>
                <a:srgbClr val="00487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5720" rIns="45720" rtlCol="0" anchor="ctr"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en-US" dirty="0">
                <a:latin typeface="Calibri" panose="020F0502020204030204" pitchFamily="34" charset="0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6E8B6806-74F1-4963-90CB-0784E09CC37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505200" y="2825238"/>
              <a:ext cx="769620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B3203BD-9E8A-4211-B774-4137BE2FEAA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3973747-E231-4BC4-846C-B0A7A759698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2819400" cy="6248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C8953C3-095F-42EE-9A69-02895100EF3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29000" y="3048000"/>
            <a:ext cx="2209800" cy="22098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8C086F0B-FFDF-41A7-907C-FEA6A8FD512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48400" y="3048000"/>
            <a:ext cx="2209800" cy="22098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302B7E7D-F240-49C2-A77D-DC882EC291E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91599" y="3045627"/>
            <a:ext cx="2209800" cy="22098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3AEFF514-3864-439D-BB3B-133A30D3A24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29000" y="420687"/>
            <a:ext cx="7848600" cy="722313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  <a:lvl2pPr>
              <a:defRPr sz="3600" b="1" spc="-150">
                <a:solidFill>
                  <a:schemeClr val="bg1"/>
                </a:solidFill>
              </a:defRPr>
            </a:lvl2pPr>
            <a:lvl3pPr>
              <a:defRPr sz="3600" b="1" spc="-150">
                <a:solidFill>
                  <a:schemeClr val="bg1"/>
                </a:solidFill>
              </a:defRPr>
            </a:lvl3pPr>
            <a:lvl4pPr>
              <a:defRPr sz="3600" b="1" spc="-150">
                <a:solidFill>
                  <a:schemeClr val="bg1"/>
                </a:solidFill>
              </a:defRPr>
            </a:lvl4pPr>
            <a:lvl5pPr>
              <a:defRPr sz="3600" b="1" spc="-1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35">
            <a:extLst>
              <a:ext uri="{FF2B5EF4-FFF2-40B4-BE49-F238E27FC236}">
                <a16:creationId xmlns:a16="http://schemas.microsoft.com/office/drawing/2014/main" id="{02A4E3BC-595C-40A8-B305-409CEC42256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96497" y="1362329"/>
            <a:ext cx="7848600" cy="847471"/>
          </a:xfrm>
        </p:spPr>
        <p:txBody>
          <a:bodyPr>
            <a:noAutofit/>
          </a:bodyPr>
          <a:lstStyle>
            <a:lvl1pPr>
              <a:defRPr sz="2400" b="0" spc="0">
                <a:solidFill>
                  <a:schemeClr val="bg1"/>
                </a:solidFill>
              </a:defRPr>
            </a:lvl1pPr>
            <a:lvl2pPr>
              <a:defRPr sz="2400" b="0" spc="0">
                <a:solidFill>
                  <a:schemeClr val="bg1"/>
                </a:solidFill>
              </a:defRPr>
            </a:lvl2pPr>
            <a:lvl3pPr>
              <a:defRPr sz="2400" b="0" spc="0">
                <a:solidFill>
                  <a:schemeClr val="bg1"/>
                </a:solidFill>
              </a:defRPr>
            </a:lvl3pPr>
            <a:lvl4pPr>
              <a:defRPr sz="2400" b="0" spc="0">
                <a:solidFill>
                  <a:schemeClr val="bg1"/>
                </a:solidFill>
              </a:defRPr>
            </a:lvl4pPr>
            <a:lvl5pPr>
              <a:defRPr sz="2400" b="0" spc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13">
            <a:extLst>
              <a:ext uri="{FF2B5EF4-FFF2-40B4-BE49-F238E27FC236}">
                <a16:creationId xmlns:a16="http://schemas.microsoft.com/office/drawing/2014/main" id="{E207E100-FC09-45EF-923A-7E3B184DE71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417466" y="5334000"/>
            <a:ext cx="2232868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39" name="Text Placeholder 13">
            <a:extLst>
              <a:ext uri="{FF2B5EF4-FFF2-40B4-BE49-F238E27FC236}">
                <a16:creationId xmlns:a16="http://schemas.microsoft.com/office/drawing/2014/main" id="{8038D4A9-2D04-4E84-93CD-5751D8E45C5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48400" y="5334000"/>
            <a:ext cx="2232868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40" name="Text Placeholder 13">
            <a:extLst>
              <a:ext uri="{FF2B5EF4-FFF2-40B4-BE49-F238E27FC236}">
                <a16:creationId xmlns:a16="http://schemas.microsoft.com/office/drawing/2014/main" id="{D04D9411-AE5F-4CBC-8CD3-19861707269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988172" y="5334000"/>
            <a:ext cx="2232868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555691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888B3E11-AD36-4F97-B219-CAC05624A5D9}"/>
              </a:ext>
            </a:extLst>
          </p:cNvPr>
          <p:cNvSpPr/>
          <p:nvPr userDrawn="1"/>
        </p:nvSpPr>
        <p:spPr>
          <a:xfrm>
            <a:off x="2971800" y="1"/>
            <a:ext cx="9220200" cy="2514600"/>
          </a:xfrm>
          <a:prstGeom prst="rect">
            <a:avLst/>
          </a:prstGeom>
          <a:solidFill>
            <a:srgbClr val="004875"/>
          </a:solidFill>
          <a:ln>
            <a:solidFill>
              <a:srgbClr val="004875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5720" rIns="45720" rtlCol="0" anchor="ctr">
            <a:noAutofit/>
          </a:bodyPr>
          <a:lstStyle/>
          <a:p>
            <a:pPr algn="ctr">
              <a:spcAft>
                <a:spcPts val="300"/>
              </a:spcAft>
            </a:pP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B3203BD-9E8A-4211-B774-4137BE2FEAA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3973747-E231-4BC4-846C-B0A7A759698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2819400" cy="251783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C8953C3-095F-42EE-9A69-02895100EF3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95400" y="2680092"/>
            <a:ext cx="3200400" cy="3081867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3AEFF514-3864-439D-BB3B-133A30D3A24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276600" y="762000"/>
            <a:ext cx="7848600" cy="722313"/>
          </a:xfrm>
        </p:spPr>
        <p:txBody>
          <a:bodyPr>
            <a:noAutofit/>
          </a:bodyPr>
          <a:lstStyle>
            <a:lvl1pPr>
              <a:defRPr sz="4000" b="0" spc="-150">
                <a:solidFill>
                  <a:schemeClr val="bg1"/>
                </a:solidFill>
              </a:defRPr>
            </a:lvl1pPr>
            <a:lvl2pPr>
              <a:defRPr sz="3600" b="1" spc="-150">
                <a:solidFill>
                  <a:schemeClr val="bg1"/>
                </a:solidFill>
              </a:defRPr>
            </a:lvl2pPr>
            <a:lvl3pPr>
              <a:defRPr sz="3600" b="1" spc="-150">
                <a:solidFill>
                  <a:schemeClr val="bg1"/>
                </a:solidFill>
              </a:defRPr>
            </a:lvl3pPr>
            <a:lvl4pPr>
              <a:defRPr sz="3600" b="1" spc="-150">
                <a:solidFill>
                  <a:schemeClr val="bg1"/>
                </a:solidFill>
              </a:defRPr>
            </a:lvl4pPr>
            <a:lvl5pPr>
              <a:defRPr sz="3600" b="1" spc="-1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13">
            <a:extLst>
              <a:ext uri="{FF2B5EF4-FFF2-40B4-BE49-F238E27FC236}">
                <a16:creationId xmlns:a16="http://schemas.microsoft.com/office/drawing/2014/main" id="{E207E100-FC09-45EF-923A-7E3B184DE71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0" y="5761959"/>
            <a:ext cx="2232868" cy="457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15" name="Picture Placeholder 10">
            <a:extLst>
              <a:ext uri="{FF2B5EF4-FFF2-40B4-BE49-F238E27FC236}">
                <a16:creationId xmlns:a16="http://schemas.microsoft.com/office/drawing/2014/main" id="{EB7E683C-91F3-449D-9519-DB3605B8385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7391401" y="2680092"/>
            <a:ext cx="1520509" cy="151583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Picture Placeholder 10">
            <a:extLst>
              <a:ext uri="{FF2B5EF4-FFF2-40B4-BE49-F238E27FC236}">
                <a16:creationId xmlns:a16="http://schemas.microsoft.com/office/drawing/2014/main" id="{576AB3B4-C874-42EB-AEE7-A8D32DEF98E3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7391400" y="4251052"/>
            <a:ext cx="1520509" cy="151583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Picture Placeholder 10">
            <a:extLst>
              <a:ext uri="{FF2B5EF4-FFF2-40B4-BE49-F238E27FC236}">
                <a16:creationId xmlns:a16="http://schemas.microsoft.com/office/drawing/2014/main" id="{24129921-CA26-4CE6-B994-966E18622107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8988111" y="2680092"/>
            <a:ext cx="1520509" cy="151583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Picture Placeholder 10">
            <a:extLst>
              <a:ext uri="{FF2B5EF4-FFF2-40B4-BE49-F238E27FC236}">
                <a16:creationId xmlns:a16="http://schemas.microsoft.com/office/drawing/2014/main" id="{075BBAA3-1C19-4B1D-B55D-57CDA52CD580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8988110" y="4251052"/>
            <a:ext cx="1520509" cy="151583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0" name="Text Placeholder 13">
            <a:extLst>
              <a:ext uri="{FF2B5EF4-FFF2-40B4-BE49-F238E27FC236}">
                <a16:creationId xmlns:a16="http://schemas.microsoft.com/office/drawing/2014/main" id="{0810F247-E66D-4839-A69D-E3D16B523CC4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7391400" y="5777072"/>
            <a:ext cx="2232868" cy="457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49BCB01-5781-455F-8930-0AE2BE72A4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66126" y="3796744"/>
            <a:ext cx="1539474" cy="1003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0425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9110CCA0-8A4E-4E08-A02C-075CDBD03BEE}"/>
              </a:ext>
            </a:extLst>
          </p:cNvPr>
          <p:cNvGrpSpPr/>
          <p:nvPr userDrawn="1"/>
        </p:nvGrpSpPr>
        <p:grpSpPr>
          <a:xfrm>
            <a:off x="2929467" y="13489"/>
            <a:ext cx="9220200" cy="2517835"/>
            <a:chOff x="2971800" y="1600577"/>
            <a:chExt cx="9220200" cy="2517835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A4C3ECEC-0567-4BFD-8F1E-CB89BA8BE98B}"/>
                </a:ext>
              </a:extLst>
            </p:cNvPr>
            <p:cNvSpPr/>
            <p:nvPr userDrawn="1"/>
          </p:nvSpPr>
          <p:spPr>
            <a:xfrm>
              <a:off x="2971800" y="1600577"/>
              <a:ext cx="9220200" cy="2517835"/>
            </a:xfrm>
            <a:prstGeom prst="rect">
              <a:avLst/>
            </a:prstGeom>
            <a:solidFill>
              <a:srgbClr val="004875"/>
            </a:solidFill>
            <a:ln>
              <a:solidFill>
                <a:srgbClr val="00487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5720" rIns="45720" rtlCol="0" anchor="ctr"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en-US" dirty="0">
                <a:latin typeface="Calibri" panose="020F0502020204030204" pitchFamily="34" charset="0"/>
              </a:endParaRPr>
            </a:p>
          </p:txBody>
        </p: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04AC89D0-8ED7-4A02-A405-9798B3592F9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505200" y="2825238"/>
              <a:ext cx="769620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B3203BD-9E8A-4211-B774-4137BE2FEAA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3973747-E231-4BC4-846C-B0A7A759698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13489"/>
            <a:ext cx="2819400" cy="251783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C8953C3-095F-42EE-9A69-02895100EF3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95400" y="2709333"/>
            <a:ext cx="3200400" cy="3081867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8" name="Text Placeholder 13">
            <a:extLst>
              <a:ext uri="{FF2B5EF4-FFF2-40B4-BE49-F238E27FC236}">
                <a16:creationId xmlns:a16="http://schemas.microsoft.com/office/drawing/2014/main" id="{E207E100-FC09-45EF-923A-7E3B184DE71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0" y="5791200"/>
            <a:ext cx="2232868" cy="457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15" name="Picture Placeholder 10">
            <a:extLst>
              <a:ext uri="{FF2B5EF4-FFF2-40B4-BE49-F238E27FC236}">
                <a16:creationId xmlns:a16="http://schemas.microsoft.com/office/drawing/2014/main" id="{EB7E683C-91F3-449D-9519-DB3605B8385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7391401" y="2667000"/>
            <a:ext cx="1520509" cy="151583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Picture Placeholder 10">
            <a:extLst>
              <a:ext uri="{FF2B5EF4-FFF2-40B4-BE49-F238E27FC236}">
                <a16:creationId xmlns:a16="http://schemas.microsoft.com/office/drawing/2014/main" id="{576AB3B4-C874-42EB-AEE7-A8D32DEF98E3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7391400" y="4351565"/>
            <a:ext cx="1520509" cy="151583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Picture Placeholder 10">
            <a:extLst>
              <a:ext uri="{FF2B5EF4-FFF2-40B4-BE49-F238E27FC236}">
                <a16:creationId xmlns:a16="http://schemas.microsoft.com/office/drawing/2014/main" id="{24129921-CA26-4CE6-B994-966E18622107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071291" y="2667000"/>
            <a:ext cx="1520509" cy="151583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Picture Placeholder 10">
            <a:extLst>
              <a:ext uri="{FF2B5EF4-FFF2-40B4-BE49-F238E27FC236}">
                <a16:creationId xmlns:a16="http://schemas.microsoft.com/office/drawing/2014/main" id="{075BBAA3-1C19-4B1D-B55D-57CDA52CD580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071290" y="4351565"/>
            <a:ext cx="1520509" cy="151583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0" name="Text Placeholder 13">
            <a:extLst>
              <a:ext uri="{FF2B5EF4-FFF2-40B4-BE49-F238E27FC236}">
                <a16:creationId xmlns:a16="http://schemas.microsoft.com/office/drawing/2014/main" id="{0810F247-E66D-4839-A69D-E3D16B523CC4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7391400" y="5867400"/>
            <a:ext cx="2232868" cy="457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49BCB01-5781-455F-8930-0AE2BE72A4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66126" y="3796744"/>
            <a:ext cx="1539474" cy="1003856"/>
          </a:xfrm>
          <a:prstGeom prst="rect">
            <a:avLst/>
          </a:prstGeom>
        </p:spPr>
      </p:pic>
      <p:sp>
        <p:nvSpPr>
          <p:cNvPr id="27" name="Text Placeholder 35">
            <a:extLst>
              <a:ext uri="{FF2B5EF4-FFF2-40B4-BE49-F238E27FC236}">
                <a16:creationId xmlns:a16="http://schemas.microsoft.com/office/drawing/2014/main" id="{16734C0D-60E4-4A6C-87EC-BBA7004D1C3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29000" y="420687"/>
            <a:ext cx="7848600" cy="722313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  <a:lvl2pPr>
              <a:defRPr sz="3600" b="1" spc="-150">
                <a:solidFill>
                  <a:schemeClr val="bg1"/>
                </a:solidFill>
              </a:defRPr>
            </a:lvl2pPr>
            <a:lvl3pPr>
              <a:defRPr sz="3600" b="1" spc="-150">
                <a:solidFill>
                  <a:schemeClr val="bg1"/>
                </a:solidFill>
              </a:defRPr>
            </a:lvl3pPr>
            <a:lvl4pPr>
              <a:defRPr sz="3600" b="1" spc="-150">
                <a:solidFill>
                  <a:schemeClr val="bg1"/>
                </a:solidFill>
              </a:defRPr>
            </a:lvl4pPr>
            <a:lvl5pPr>
              <a:defRPr sz="3600" b="1" spc="-1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35">
            <a:extLst>
              <a:ext uri="{FF2B5EF4-FFF2-40B4-BE49-F238E27FC236}">
                <a16:creationId xmlns:a16="http://schemas.microsoft.com/office/drawing/2014/main" id="{0C4ADD35-BAD4-4F2C-B9D3-3BAB026F42C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96497" y="1362329"/>
            <a:ext cx="7848600" cy="847471"/>
          </a:xfrm>
        </p:spPr>
        <p:txBody>
          <a:bodyPr>
            <a:noAutofit/>
          </a:bodyPr>
          <a:lstStyle>
            <a:lvl1pPr>
              <a:defRPr sz="2400" b="0" spc="0">
                <a:solidFill>
                  <a:schemeClr val="bg1"/>
                </a:solidFill>
              </a:defRPr>
            </a:lvl1pPr>
            <a:lvl2pPr>
              <a:defRPr sz="2400" b="0" spc="0">
                <a:solidFill>
                  <a:schemeClr val="bg1"/>
                </a:solidFill>
              </a:defRPr>
            </a:lvl2pPr>
            <a:lvl3pPr>
              <a:defRPr sz="2400" b="0" spc="0">
                <a:solidFill>
                  <a:schemeClr val="bg1"/>
                </a:solidFill>
              </a:defRPr>
            </a:lvl3pPr>
            <a:lvl4pPr>
              <a:defRPr sz="2400" b="0" spc="0">
                <a:solidFill>
                  <a:schemeClr val="bg1"/>
                </a:solidFill>
              </a:defRPr>
            </a:lvl4pPr>
            <a:lvl5pPr>
              <a:defRPr sz="2400" b="0" spc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434241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E1DF8491-8798-47C1-BC07-71BE24EEB1B0}"/>
              </a:ext>
            </a:extLst>
          </p:cNvPr>
          <p:cNvGrpSpPr/>
          <p:nvPr userDrawn="1"/>
        </p:nvGrpSpPr>
        <p:grpSpPr>
          <a:xfrm>
            <a:off x="0" y="-4852"/>
            <a:ext cx="12192000" cy="2517835"/>
            <a:chOff x="2964466" y="1595725"/>
            <a:chExt cx="9220200" cy="2517835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88B3E11-AD36-4F97-B219-CAC05624A5D9}"/>
                </a:ext>
              </a:extLst>
            </p:cNvPr>
            <p:cNvSpPr/>
            <p:nvPr userDrawn="1"/>
          </p:nvSpPr>
          <p:spPr>
            <a:xfrm>
              <a:off x="2964466" y="1595725"/>
              <a:ext cx="9220200" cy="2517835"/>
            </a:xfrm>
            <a:prstGeom prst="rect">
              <a:avLst/>
            </a:prstGeom>
            <a:solidFill>
              <a:srgbClr val="004875"/>
            </a:solidFill>
            <a:ln>
              <a:solidFill>
                <a:srgbClr val="00487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5720" rIns="45720" rtlCol="0" anchor="ctr"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en-US" dirty="0">
                <a:latin typeface="Calibri" panose="020F0502020204030204" pitchFamily="34" charset="0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6E8B6806-74F1-4963-90CB-0784E09CC37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360166" y="2825238"/>
              <a:ext cx="8283416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B3203BD-9E8A-4211-B774-4137BE2FEAA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C8953C3-095F-42EE-9A69-02895100EF3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06982" y="2784000"/>
            <a:ext cx="2547627" cy="2547627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8C086F0B-FFDF-41A7-907C-FEA6A8FD512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13591" y="2784000"/>
            <a:ext cx="2547627" cy="254762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302B7E7D-F240-49C2-A77D-DC882EC291E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220200" y="2784000"/>
            <a:ext cx="2547627" cy="2547627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3AEFF514-3864-439D-BB3B-133A30D3A24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33400" y="420687"/>
            <a:ext cx="10787898" cy="722313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  <a:lvl2pPr>
              <a:defRPr sz="3600" b="1" spc="-150">
                <a:solidFill>
                  <a:schemeClr val="bg1"/>
                </a:solidFill>
              </a:defRPr>
            </a:lvl2pPr>
            <a:lvl3pPr>
              <a:defRPr sz="3600" b="1" spc="-150">
                <a:solidFill>
                  <a:schemeClr val="bg1"/>
                </a:solidFill>
              </a:defRPr>
            </a:lvl3pPr>
            <a:lvl4pPr>
              <a:defRPr sz="3600" b="1" spc="-150">
                <a:solidFill>
                  <a:schemeClr val="bg1"/>
                </a:solidFill>
              </a:defRPr>
            </a:lvl4pPr>
            <a:lvl5pPr>
              <a:defRPr sz="3600" b="1" spc="-1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35">
            <a:extLst>
              <a:ext uri="{FF2B5EF4-FFF2-40B4-BE49-F238E27FC236}">
                <a16:creationId xmlns:a16="http://schemas.microsoft.com/office/drawing/2014/main" id="{02A4E3BC-595C-40A8-B305-409CEC42256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33400" y="1362329"/>
            <a:ext cx="10787898" cy="847471"/>
          </a:xfrm>
        </p:spPr>
        <p:txBody>
          <a:bodyPr>
            <a:noAutofit/>
          </a:bodyPr>
          <a:lstStyle>
            <a:lvl1pPr>
              <a:defRPr sz="2400" b="0" spc="0">
                <a:solidFill>
                  <a:schemeClr val="bg1"/>
                </a:solidFill>
              </a:defRPr>
            </a:lvl1pPr>
            <a:lvl2pPr>
              <a:defRPr sz="2400" b="0" spc="0">
                <a:solidFill>
                  <a:schemeClr val="bg1"/>
                </a:solidFill>
              </a:defRPr>
            </a:lvl2pPr>
            <a:lvl3pPr>
              <a:defRPr sz="2400" b="0" spc="0">
                <a:solidFill>
                  <a:schemeClr val="bg1"/>
                </a:solidFill>
              </a:defRPr>
            </a:lvl3pPr>
            <a:lvl4pPr>
              <a:defRPr sz="2400" b="0" spc="0">
                <a:solidFill>
                  <a:schemeClr val="bg1"/>
                </a:solidFill>
              </a:defRPr>
            </a:lvl4pPr>
            <a:lvl5pPr>
              <a:defRPr sz="2400" b="0" spc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13">
            <a:extLst>
              <a:ext uri="{FF2B5EF4-FFF2-40B4-BE49-F238E27FC236}">
                <a16:creationId xmlns:a16="http://schemas.microsoft.com/office/drawing/2014/main" id="{E207E100-FC09-45EF-923A-7E3B184DE71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406982" y="5428827"/>
            <a:ext cx="2232868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39" name="Text Placeholder 13">
            <a:extLst>
              <a:ext uri="{FF2B5EF4-FFF2-40B4-BE49-F238E27FC236}">
                <a16:creationId xmlns:a16="http://schemas.microsoft.com/office/drawing/2014/main" id="{8038D4A9-2D04-4E84-93CD-5751D8E45C5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316131" y="5428827"/>
            <a:ext cx="2232868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40" name="Text Placeholder 13">
            <a:extLst>
              <a:ext uri="{FF2B5EF4-FFF2-40B4-BE49-F238E27FC236}">
                <a16:creationId xmlns:a16="http://schemas.microsoft.com/office/drawing/2014/main" id="{D04D9411-AE5F-4CBC-8CD3-19861707269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220200" y="5428827"/>
            <a:ext cx="2232868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15" name="Picture Placeholder 10">
            <a:extLst>
              <a:ext uri="{FF2B5EF4-FFF2-40B4-BE49-F238E27FC236}">
                <a16:creationId xmlns:a16="http://schemas.microsoft.com/office/drawing/2014/main" id="{965E55E5-5151-484C-88C4-09DA4F207CF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500373" y="2784000"/>
            <a:ext cx="2547627" cy="254762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015F6B5E-5808-463C-817D-EE2DFF83D7B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00373" y="5428827"/>
            <a:ext cx="2232868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52774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B3203BD-9E8A-4211-B774-4137BE2FEAA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3973747-E231-4BC4-846C-B0A7A759698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2819400" cy="6248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C8953C3-095F-42EE-9A69-02895100EF3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002257" y="3046382"/>
            <a:ext cx="2630066" cy="19812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1DF8491-8798-47C1-BC07-71BE24EEB1B0}"/>
              </a:ext>
            </a:extLst>
          </p:cNvPr>
          <p:cNvGrpSpPr/>
          <p:nvPr userDrawn="1"/>
        </p:nvGrpSpPr>
        <p:grpSpPr>
          <a:xfrm>
            <a:off x="2971800" y="0"/>
            <a:ext cx="9220200" cy="2517835"/>
            <a:chOff x="2971800" y="1600577"/>
            <a:chExt cx="9220200" cy="2517835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88B3E11-AD36-4F97-B219-CAC05624A5D9}"/>
                </a:ext>
              </a:extLst>
            </p:cNvPr>
            <p:cNvSpPr/>
            <p:nvPr userDrawn="1"/>
          </p:nvSpPr>
          <p:spPr>
            <a:xfrm>
              <a:off x="2971800" y="1600577"/>
              <a:ext cx="9220200" cy="2517835"/>
            </a:xfrm>
            <a:prstGeom prst="rect">
              <a:avLst/>
            </a:prstGeom>
            <a:solidFill>
              <a:srgbClr val="004875"/>
            </a:solidFill>
            <a:ln>
              <a:solidFill>
                <a:srgbClr val="00487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5720" rIns="45720" rtlCol="0" anchor="ctr"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en-US" dirty="0">
                <a:latin typeface="Calibri" panose="020F0502020204030204" pitchFamily="34" charset="0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6E8B6806-74F1-4963-90CB-0784E09CC37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505200" y="2825238"/>
              <a:ext cx="769620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3AEFF514-3864-439D-BB3B-133A30D3A24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29000" y="420687"/>
            <a:ext cx="7848600" cy="722313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  <a:lvl2pPr>
              <a:defRPr sz="3600" b="1" spc="-150">
                <a:solidFill>
                  <a:schemeClr val="bg1"/>
                </a:solidFill>
              </a:defRPr>
            </a:lvl2pPr>
            <a:lvl3pPr>
              <a:defRPr sz="3600" b="1" spc="-150">
                <a:solidFill>
                  <a:schemeClr val="bg1"/>
                </a:solidFill>
              </a:defRPr>
            </a:lvl3pPr>
            <a:lvl4pPr>
              <a:defRPr sz="3600" b="1" spc="-150">
                <a:solidFill>
                  <a:schemeClr val="bg1"/>
                </a:solidFill>
              </a:defRPr>
            </a:lvl4pPr>
            <a:lvl5pPr>
              <a:defRPr sz="3600" b="1" spc="-1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35">
            <a:extLst>
              <a:ext uri="{FF2B5EF4-FFF2-40B4-BE49-F238E27FC236}">
                <a16:creationId xmlns:a16="http://schemas.microsoft.com/office/drawing/2014/main" id="{02A4E3BC-595C-40A8-B305-409CEC42256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96497" y="1362329"/>
            <a:ext cx="7848600" cy="847471"/>
          </a:xfrm>
        </p:spPr>
        <p:txBody>
          <a:bodyPr>
            <a:noAutofit/>
          </a:bodyPr>
          <a:lstStyle>
            <a:lvl1pPr>
              <a:defRPr sz="2400" b="0" spc="0">
                <a:solidFill>
                  <a:schemeClr val="bg1"/>
                </a:solidFill>
              </a:defRPr>
            </a:lvl1pPr>
            <a:lvl2pPr>
              <a:defRPr sz="2400" b="0" spc="0">
                <a:solidFill>
                  <a:schemeClr val="bg1"/>
                </a:solidFill>
              </a:defRPr>
            </a:lvl2pPr>
            <a:lvl3pPr>
              <a:defRPr sz="2400" b="0" spc="0">
                <a:solidFill>
                  <a:schemeClr val="bg1"/>
                </a:solidFill>
              </a:defRPr>
            </a:lvl3pPr>
            <a:lvl4pPr>
              <a:defRPr sz="2400" b="0" spc="0">
                <a:solidFill>
                  <a:schemeClr val="bg1"/>
                </a:solidFill>
              </a:defRPr>
            </a:lvl4pPr>
            <a:lvl5pPr>
              <a:defRPr sz="2400" b="0" spc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13">
            <a:extLst>
              <a:ext uri="{FF2B5EF4-FFF2-40B4-BE49-F238E27FC236}">
                <a16:creationId xmlns:a16="http://schemas.microsoft.com/office/drawing/2014/main" id="{E207E100-FC09-45EF-923A-7E3B184DE71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002256" y="5181600"/>
            <a:ext cx="2630065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16" name="Picture Placeholder 10">
            <a:extLst>
              <a:ext uri="{FF2B5EF4-FFF2-40B4-BE49-F238E27FC236}">
                <a16:creationId xmlns:a16="http://schemas.microsoft.com/office/drawing/2014/main" id="{3762909D-4C5A-44BA-A7F5-93C1AE27E66B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132934" y="3050306"/>
            <a:ext cx="2630066" cy="19812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7" name="Picture Placeholder 10">
            <a:extLst>
              <a:ext uri="{FF2B5EF4-FFF2-40B4-BE49-F238E27FC236}">
                <a16:creationId xmlns:a16="http://schemas.microsoft.com/office/drawing/2014/main" id="{10B39156-0299-4627-AD4A-278CC1DF18E1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9257134" y="3046382"/>
            <a:ext cx="2630066" cy="19812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8" name="Text Placeholder 13">
            <a:extLst>
              <a:ext uri="{FF2B5EF4-FFF2-40B4-BE49-F238E27FC236}">
                <a16:creationId xmlns:a16="http://schemas.microsoft.com/office/drawing/2014/main" id="{0C2DFF91-8571-4A02-92DF-18DD519B785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257135" y="5181600"/>
            <a:ext cx="2630065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  <p:sp>
        <p:nvSpPr>
          <p:cNvPr id="20" name="Text Placeholder 13">
            <a:extLst>
              <a:ext uri="{FF2B5EF4-FFF2-40B4-BE49-F238E27FC236}">
                <a16:creationId xmlns:a16="http://schemas.microsoft.com/office/drawing/2014/main" id="{3AE7DE0B-71AD-409C-81F3-5017DFA2BAB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132934" y="5181600"/>
            <a:ext cx="2630065" cy="838200"/>
          </a:xfrm>
          <a:noFill/>
        </p:spPr>
        <p:txBody>
          <a:bodyPr wrap="square" lIns="45720" rIns="45720" rtlCol="0" anchor="t" anchorCtr="0">
            <a:noAutofit/>
          </a:bodyPr>
          <a:lstStyle>
            <a:lvl1pPr>
              <a:defRPr lang="en-US" sz="2000" b="0" dirty="0" smtClean="0">
                <a:solidFill>
                  <a:srgbClr val="004875"/>
                </a:solidFill>
              </a:defRPr>
            </a:lvl1pPr>
          </a:lstStyle>
          <a:p>
            <a:pPr lvl="0" defTabSz="914400">
              <a:spcAft>
                <a:spcPts val="300"/>
              </a:spcAft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244445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B3B5E-F2FC-411E-821A-F1A580FDB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2800" y="338336"/>
            <a:ext cx="8686800" cy="5760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96F272-1969-4427-835B-A2A6521498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B397C64-F63D-449C-9A51-34193A48D5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2800" y="914400"/>
            <a:ext cx="8686800" cy="1600200"/>
          </a:xfrm>
        </p:spPr>
        <p:txBody>
          <a:bodyPr>
            <a:noAutofit/>
          </a:bodyPr>
          <a:lstStyle>
            <a:lvl1pPr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1800">
                <a:solidFill>
                  <a:srgbClr val="59595B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1800" kern="1200" dirty="0" smtClean="0">
                <a:solidFill>
                  <a:srgbClr val="59595B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1800">
                <a:solidFill>
                  <a:srgbClr val="59595B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1800">
                <a:solidFill>
                  <a:srgbClr val="59595B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1A58C24-6136-44AE-A436-9A60BD22F45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2667000"/>
            <a:ext cx="12192000" cy="3581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734EEFA3-1B07-464F-9BE6-5FEF51E0E85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3200400" cy="25146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139707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914400" y="2130552"/>
            <a:ext cx="10363200" cy="914400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3886200"/>
            <a:ext cx="10363200" cy="1828800"/>
          </a:xfrm>
        </p:spPr>
        <p:txBody>
          <a:bodyPr>
            <a:normAutofit/>
          </a:bodyPr>
          <a:lstStyle>
            <a:lvl1pPr marL="0" indent="0">
              <a:buNone/>
              <a:defRPr sz="2800"/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9665569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B3B5E-F2FC-411E-821A-F1A580FDB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7600" y="338336"/>
            <a:ext cx="4572000" cy="5760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96F272-1969-4427-835B-A2A6521498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B397C64-F63D-449C-9A51-34193A48D5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67600" y="914400"/>
            <a:ext cx="4572000" cy="5334000"/>
          </a:xfrm>
        </p:spPr>
        <p:txBody>
          <a:bodyPr>
            <a:noAutofit/>
          </a:bodyPr>
          <a:lstStyle>
            <a:lvl1pPr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1800">
                <a:solidFill>
                  <a:srgbClr val="59595B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1800" kern="1200" dirty="0" smtClean="0">
                <a:solidFill>
                  <a:srgbClr val="59595B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1800">
                <a:solidFill>
                  <a:srgbClr val="59595B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1800">
                <a:solidFill>
                  <a:srgbClr val="59595B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1A58C24-6136-44AE-A436-9A60BD22F45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315200" cy="6248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3500904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96F272-1969-4427-835B-A2A6521498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1A58C24-6136-44AE-A436-9A60BD22F45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315200" cy="6248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33493DA8-3594-4F60-AFCF-4580037462A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924800" y="990600"/>
            <a:ext cx="3505200" cy="990600"/>
          </a:xfrm>
        </p:spPr>
        <p:txBody>
          <a:bodyPr>
            <a:noAutofit/>
          </a:bodyPr>
          <a:lstStyle>
            <a:lvl1pPr>
              <a:defRPr sz="8000">
                <a:solidFill>
                  <a:srgbClr val="0072BC"/>
                </a:solidFill>
              </a:defRPr>
            </a:lvl1pPr>
          </a:lstStyle>
          <a:p>
            <a:pPr lvl="0"/>
            <a:r>
              <a:rPr lang="en-US" dirty="0"/>
              <a:t>Big Fact</a:t>
            </a:r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4E748999-2559-4F61-92B7-AD7DAB0CC97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621849" y="2133600"/>
            <a:ext cx="2791218" cy="1524000"/>
          </a:xfrm>
        </p:spPr>
        <p:txBody>
          <a:bodyPr>
            <a:normAutofit/>
          </a:bodyPr>
          <a:lstStyle>
            <a:lvl1pPr algn="r">
              <a:defRPr sz="2800"/>
            </a:lvl1pPr>
            <a:lvl2pPr marL="230188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068576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96F272-1969-4427-835B-A2A6521498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1A58C24-6136-44AE-A436-9A60BD22F45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5029200" cy="6248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33493DA8-3594-4F60-AFCF-4580037462A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86400" y="990600"/>
            <a:ext cx="6248400" cy="990600"/>
          </a:xfrm>
        </p:spPr>
        <p:txBody>
          <a:bodyPr>
            <a:noAutofit/>
          </a:bodyPr>
          <a:lstStyle>
            <a:lvl1pPr>
              <a:defRPr sz="8000">
                <a:solidFill>
                  <a:srgbClr val="0072BC"/>
                </a:solidFill>
              </a:defRPr>
            </a:lvl1pPr>
          </a:lstStyle>
          <a:p>
            <a:pPr lvl="0"/>
            <a:r>
              <a:rPr lang="en-US" dirty="0"/>
              <a:t>Big Fact</a:t>
            </a:r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4E748999-2559-4F61-92B7-AD7DAB0CC97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562600" y="2133600"/>
            <a:ext cx="6155267" cy="2514600"/>
          </a:xfrm>
        </p:spPr>
        <p:txBody>
          <a:bodyPr>
            <a:normAutofit/>
          </a:bodyPr>
          <a:lstStyle>
            <a:lvl1pPr algn="l">
              <a:defRPr sz="2800"/>
            </a:lvl1pPr>
            <a:lvl2pPr marL="230188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616871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96F272-1969-4427-835B-A2A6521498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1A58C24-6136-44AE-A436-9A60BD22F45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162800" y="0"/>
            <a:ext cx="5029200" cy="6248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33493DA8-3594-4F60-AFCF-4580037462A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990600"/>
            <a:ext cx="6248400" cy="990600"/>
          </a:xfrm>
        </p:spPr>
        <p:txBody>
          <a:bodyPr>
            <a:noAutofit/>
          </a:bodyPr>
          <a:lstStyle>
            <a:lvl1pPr>
              <a:defRPr sz="8000">
                <a:solidFill>
                  <a:srgbClr val="0072BC"/>
                </a:solidFill>
              </a:defRPr>
            </a:lvl1pPr>
          </a:lstStyle>
          <a:p>
            <a:pPr lvl="0"/>
            <a:r>
              <a:rPr lang="en-US" dirty="0"/>
              <a:t>Big Fact</a:t>
            </a:r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4E748999-2559-4F61-92B7-AD7DAB0CC97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3400" y="2133600"/>
            <a:ext cx="6155267" cy="2514600"/>
          </a:xfrm>
        </p:spPr>
        <p:txBody>
          <a:bodyPr>
            <a:normAutofit/>
          </a:bodyPr>
          <a:lstStyle>
            <a:lvl1pPr algn="l">
              <a:defRPr sz="2800"/>
            </a:lvl1pPr>
            <a:lvl2pPr marL="230188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207733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96F272-1969-4427-835B-A2A6521498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1A58C24-6136-44AE-A436-9A60BD22F45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857108" y="0"/>
            <a:ext cx="7315200" cy="6248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7EC31F5-38FD-4982-B65F-DC98AB6F41A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600" y="1371600"/>
            <a:ext cx="3505200" cy="990600"/>
          </a:xfrm>
        </p:spPr>
        <p:txBody>
          <a:bodyPr>
            <a:noAutofit/>
          </a:bodyPr>
          <a:lstStyle>
            <a:lvl1pPr>
              <a:defRPr sz="7200">
                <a:solidFill>
                  <a:srgbClr val="0072BC"/>
                </a:solidFill>
              </a:defRPr>
            </a:lvl1pPr>
          </a:lstStyle>
          <a:p>
            <a:pPr lvl="0"/>
            <a:r>
              <a:rPr lang="en-US" dirty="0"/>
              <a:t>Big Fact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D92C42DC-2C17-40EC-BDEE-98CA1B85192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306649" y="2514600"/>
            <a:ext cx="2791218" cy="1524000"/>
          </a:xfrm>
        </p:spPr>
        <p:txBody>
          <a:bodyPr/>
          <a:lstStyle>
            <a:lvl1pPr algn="r">
              <a:defRPr/>
            </a:lvl1pPr>
            <a:lvl2pPr marL="230188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8430592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pendix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5413" y="116632"/>
            <a:ext cx="10766987" cy="576064"/>
          </a:xfrm>
        </p:spPr>
        <p:txBody>
          <a:bodyPr>
            <a:noAutofit/>
          </a:bodyPr>
          <a:lstStyle>
            <a:lvl1pPr>
              <a:defRPr sz="3600"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10766987" cy="5443728"/>
          </a:xfrm>
        </p:spPr>
        <p:txBody>
          <a:bodyPr>
            <a:normAutofit/>
          </a:bodyPr>
          <a:lstStyle>
            <a:lvl1pPr>
              <a:defRPr sz="2400">
                <a:solidFill>
                  <a:srgbClr val="333333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rgbClr val="333333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rgbClr val="333333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rgbClr val="333333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D930A23-EAF3-497F-8E4D-0179FF3F62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2358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fidenti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 userDrawn="1"/>
        </p:nvSpPr>
        <p:spPr>
          <a:xfrm>
            <a:off x="4845333" y="5954631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Myriad Pro Light" pitchFamily="34" charset="0"/>
              </a:rPr>
              <a:t>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5413" y="116632"/>
            <a:ext cx="10766987" cy="576064"/>
          </a:xfrm>
        </p:spPr>
        <p:txBody>
          <a:bodyPr>
            <a:noAutofit/>
          </a:bodyPr>
          <a:lstStyle>
            <a:lvl1pPr>
              <a:defRPr sz="3600"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10766987" cy="5212080"/>
          </a:xfrm>
        </p:spPr>
        <p:txBody>
          <a:bodyPr>
            <a:normAutofit/>
          </a:bodyPr>
          <a:lstStyle>
            <a:lvl1pPr>
              <a:defRPr sz="2400">
                <a:solidFill>
                  <a:srgbClr val="333333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rgbClr val="333333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rgbClr val="333333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rgbClr val="333333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7B67CA4-A96E-4EB9-B3D9-131388AB3D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79502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6864" y="118872"/>
            <a:ext cx="10765536" cy="576072"/>
          </a:xfrm>
        </p:spPr>
        <p:txBody>
          <a:bodyPr anchor="ctr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77082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6864" y="118872"/>
            <a:ext cx="10765536" cy="576072"/>
          </a:xfrm>
        </p:spPr>
        <p:txBody>
          <a:bodyPr anchor="ctr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52060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412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&amp; Content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BC28804-E0B1-42D7-BE2A-755ACA18C518}"/>
              </a:ext>
            </a:extLst>
          </p:cNvPr>
          <p:cNvSpPr/>
          <p:nvPr userDrawn="1"/>
        </p:nvSpPr>
        <p:spPr>
          <a:xfrm>
            <a:off x="5334000" y="12396"/>
            <a:ext cx="6858000" cy="6236004"/>
          </a:xfrm>
          <a:prstGeom prst="rect">
            <a:avLst/>
          </a:prstGeom>
          <a:solidFill>
            <a:srgbClr val="004875"/>
          </a:solidFill>
          <a:ln>
            <a:solidFill>
              <a:srgbClr val="004875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5720" rIns="45720" rtlCol="0" anchor="ctr">
            <a:noAutofit/>
          </a:bodyPr>
          <a:lstStyle/>
          <a:p>
            <a:pPr algn="ctr">
              <a:spcAft>
                <a:spcPts val="300"/>
              </a:spcAft>
            </a:pP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0" y="566936"/>
            <a:ext cx="6477000" cy="576064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1295400"/>
            <a:ext cx="6477000" cy="495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55D4CD9-CD4E-4141-927C-E67D7A99F11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1"/>
            <a:ext cx="5181600" cy="6248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AE9B61EB-08C2-45B8-A65A-20042481E1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58600" y="6553200"/>
            <a:ext cx="480053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57740FA-3651-4771-B5FE-D41286FECA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CAA53B8-6FE2-4A8D-9398-DD93478FDB19}"/>
              </a:ext>
            </a:extLst>
          </p:cNvPr>
          <p:cNvCxnSpPr>
            <a:cxnSpLocks/>
          </p:cNvCxnSpPr>
          <p:nvPr userDrawn="1"/>
        </p:nvCxnSpPr>
        <p:spPr>
          <a:xfrm>
            <a:off x="5715000" y="1219200"/>
            <a:ext cx="4953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20971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20714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le &amp; Content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BC28804-E0B1-42D7-BE2A-755ACA18C518}"/>
              </a:ext>
            </a:extLst>
          </p:cNvPr>
          <p:cNvSpPr/>
          <p:nvPr userDrawn="1"/>
        </p:nvSpPr>
        <p:spPr>
          <a:xfrm>
            <a:off x="0" y="12395"/>
            <a:ext cx="6858000" cy="6236005"/>
          </a:xfrm>
          <a:prstGeom prst="rect">
            <a:avLst/>
          </a:prstGeom>
          <a:solidFill>
            <a:srgbClr val="004875"/>
          </a:solidFill>
          <a:ln>
            <a:solidFill>
              <a:srgbClr val="004875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5720" rIns="45720" rtlCol="0" anchor="ctr">
            <a:noAutofit/>
          </a:bodyPr>
          <a:lstStyle/>
          <a:p>
            <a:pPr algn="ctr">
              <a:spcAft>
                <a:spcPts val="300"/>
              </a:spcAft>
            </a:pP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566936"/>
            <a:ext cx="6477000" cy="576064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295400"/>
            <a:ext cx="6477000" cy="495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55D4CD9-CD4E-4141-927C-E67D7A99F11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010400" y="1"/>
            <a:ext cx="5181600" cy="62484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AE9B61EB-08C2-45B8-A65A-20042481E1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58600" y="6553200"/>
            <a:ext cx="480053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57740FA-3651-4771-B5FE-D41286FECA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CAA53B8-6FE2-4A8D-9398-DD93478FDB19}"/>
              </a:ext>
            </a:extLst>
          </p:cNvPr>
          <p:cNvCxnSpPr>
            <a:cxnSpLocks/>
          </p:cNvCxnSpPr>
          <p:nvPr userDrawn="1"/>
        </p:nvCxnSpPr>
        <p:spPr>
          <a:xfrm>
            <a:off x="76201" y="1219200"/>
            <a:ext cx="4953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6988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5413" y="116632"/>
            <a:ext cx="10766987" cy="576064"/>
          </a:xfrm>
        </p:spPr>
        <p:txBody>
          <a:bodyPr>
            <a:noAutofit/>
          </a:bodyPr>
          <a:lstStyle>
            <a:lvl1pPr>
              <a:defRPr sz="3600"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10766987" cy="5443728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2400">
                <a:solidFill>
                  <a:srgbClr val="333333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tabLst>
                <a:tab pos="342900" algn="l"/>
                <a:tab pos="855663" algn="l"/>
                <a:tab pos="1257300" algn="l"/>
                <a:tab pos="1598613" algn="l"/>
              </a:tabLst>
              <a:defRPr sz="2000">
                <a:solidFill>
                  <a:srgbClr val="333333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rgbClr val="333333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rgbClr val="333333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rgbClr val="333333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11658600" y="6553200"/>
            <a:ext cx="480053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03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Title &amp; Content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BC28804-E0B1-42D7-BE2A-755ACA18C518}"/>
              </a:ext>
            </a:extLst>
          </p:cNvPr>
          <p:cNvSpPr/>
          <p:nvPr userDrawn="1"/>
        </p:nvSpPr>
        <p:spPr>
          <a:xfrm>
            <a:off x="2971800" y="12395"/>
            <a:ext cx="9220200" cy="6236005"/>
          </a:xfrm>
          <a:prstGeom prst="rect">
            <a:avLst/>
          </a:prstGeom>
          <a:solidFill>
            <a:srgbClr val="004875"/>
          </a:solidFill>
          <a:ln>
            <a:solidFill>
              <a:srgbClr val="004875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5720" rIns="45720" rtlCol="0" anchor="ctr">
            <a:noAutofit/>
          </a:bodyPr>
          <a:lstStyle/>
          <a:p>
            <a:pPr algn="ctr">
              <a:spcAft>
                <a:spcPts val="300"/>
              </a:spcAft>
            </a:pP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84033" y="566936"/>
            <a:ext cx="8707967" cy="576064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84033" y="1295400"/>
            <a:ext cx="8707967" cy="495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AE9B61EB-08C2-45B8-A65A-20042481E1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58600" y="6553200"/>
            <a:ext cx="480053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57740FA-3651-4771-B5FE-D41286FECA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CAA53B8-6FE2-4A8D-9398-DD93478FDB19}"/>
              </a:ext>
            </a:extLst>
          </p:cNvPr>
          <p:cNvCxnSpPr>
            <a:cxnSpLocks/>
          </p:cNvCxnSpPr>
          <p:nvPr userDrawn="1"/>
        </p:nvCxnSpPr>
        <p:spPr>
          <a:xfrm>
            <a:off x="3581400" y="1219200"/>
            <a:ext cx="665903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C0A96344-4730-41AF-80F5-414671E9FAE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2661561"/>
            <a:ext cx="2799792" cy="3586839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3" name="Picture Placeholder 8">
            <a:extLst>
              <a:ext uri="{FF2B5EF4-FFF2-40B4-BE49-F238E27FC236}">
                <a16:creationId xmlns:a16="http://schemas.microsoft.com/office/drawing/2014/main" id="{01EEE639-A46A-4799-BE78-D82C2A1C628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98" y="7716"/>
            <a:ext cx="2799792" cy="2506884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0387507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Title &amp; Content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BC28804-E0B1-42D7-BE2A-755ACA18C518}"/>
              </a:ext>
            </a:extLst>
          </p:cNvPr>
          <p:cNvSpPr/>
          <p:nvPr userDrawn="1"/>
        </p:nvSpPr>
        <p:spPr>
          <a:xfrm>
            <a:off x="2971800" y="12395"/>
            <a:ext cx="9220200" cy="6236005"/>
          </a:xfrm>
          <a:prstGeom prst="rect">
            <a:avLst/>
          </a:prstGeom>
          <a:solidFill>
            <a:srgbClr val="004875"/>
          </a:solidFill>
          <a:ln>
            <a:solidFill>
              <a:srgbClr val="004875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5720" rIns="45720" rtlCol="0" anchor="ctr">
            <a:noAutofit/>
          </a:bodyPr>
          <a:lstStyle/>
          <a:p>
            <a:pPr algn="ctr">
              <a:spcAft>
                <a:spcPts val="300"/>
              </a:spcAft>
            </a:pP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84033" y="566936"/>
            <a:ext cx="8707967" cy="576064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84033" y="1295400"/>
            <a:ext cx="8707967" cy="495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AE9B61EB-08C2-45B8-A65A-20042481E1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58600" y="6553200"/>
            <a:ext cx="480053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57740FA-3651-4771-B5FE-D41286FECA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CAA53B8-6FE2-4A8D-9398-DD93478FDB19}"/>
              </a:ext>
            </a:extLst>
          </p:cNvPr>
          <p:cNvCxnSpPr>
            <a:cxnSpLocks/>
          </p:cNvCxnSpPr>
          <p:nvPr userDrawn="1"/>
        </p:nvCxnSpPr>
        <p:spPr>
          <a:xfrm>
            <a:off x="3581400" y="1219200"/>
            <a:ext cx="665903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Picture Placeholder 8">
            <a:extLst>
              <a:ext uri="{FF2B5EF4-FFF2-40B4-BE49-F238E27FC236}">
                <a16:creationId xmlns:a16="http://schemas.microsoft.com/office/drawing/2014/main" id="{B406A129-D357-4EB6-9CF5-BC76B7676E9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7345" y="0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5" name="Picture Placeholder 8">
            <a:extLst>
              <a:ext uri="{FF2B5EF4-FFF2-40B4-BE49-F238E27FC236}">
                <a16:creationId xmlns:a16="http://schemas.microsoft.com/office/drawing/2014/main" id="{B706C461-E91E-446B-970C-8757721B77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7346" y="4239658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6" name="Picture Placeholder 8">
            <a:extLst>
              <a:ext uri="{FF2B5EF4-FFF2-40B4-BE49-F238E27FC236}">
                <a16:creationId xmlns:a16="http://schemas.microsoft.com/office/drawing/2014/main" id="{EB32A8AB-C6F2-41F0-96FE-E4BFE9855FC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7345" y="2119829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2533784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Content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2800" y="308056"/>
            <a:ext cx="8534400" cy="576064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2800" y="960319"/>
            <a:ext cx="8534400" cy="5288081"/>
          </a:xfrm>
        </p:spPr>
        <p:txBody>
          <a:bodyPr>
            <a:normAutofit/>
          </a:bodyPr>
          <a:lstStyle>
            <a:lvl1pPr>
              <a:defRPr sz="2400">
                <a:solidFill>
                  <a:srgbClr val="59595B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rgbClr val="59595B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55D4CD9-CD4E-4141-927C-E67D7A99F11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2661561"/>
            <a:ext cx="2799792" cy="3586839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EF7872EC-E506-4E20-B2D9-164C49C4D45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98" y="7716"/>
            <a:ext cx="2799792" cy="25146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AE9B61EB-08C2-45B8-A65A-20042481E1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58600" y="6553200"/>
            <a:ext cx="480053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57740FA-3651-4771-B5FE-D41286FECA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262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&amp; Content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2800" y="308056"/>
            <a:ext cx="8534400" cy="576064"/>
          </a:xfrm>
        </p:spPr>
        <p:txBody>
          <a:bodyPr>
            <a:noAutofit/>
          </a:bodyPr>
          <a:lstStyle>
            <a:lvl1pPr>
              <a:defRPr sz="3600" b="0" spc="-150"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2800" y="960319"/>
            <a:ext cx="8534400" cy="5288081"/>
          </a:xfrm>
        </p:spPr>
        <p:txBody>
          <a:bodyPr>
            <a:normAutofit/>
          </a:bodyPr>
          <a:lstStyle>
            <a:lvl1pPr>
              <a:defRPr sz="2400">
                <a:solidFill>
                  <a:srgbClr val="59595B"/>
                </a:solidFill>
                <a:latin typeface="Calibri" panose="020F0502020204030204" pitchFamily="34" charset="0"/>
              </a:defRPr>
            </a:lvl1pPr>
            <a:lvl2pPr marL="461963" indent="-231775">
              <a:buFont typeface="Arial" panose="020B0604020202020204" pitchFamily="34" charset="0"/>
              <a:buChar char="•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2pPr>
            <a:lvl3pPr marL="915988" indent="-227013">
              <a:buFont typeface="Myriad Pro" pitchFamily="34" charset="0"/>
              <a:buChar char="º"/>
              <a:defRPr lang="en-US" sz="2000" kern="1200" dirty="0" smtClean="0">
                <a:solidFill>
                  <a:srgbClr val="59595B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4pPr>
            <a:lvl5pPr marL="1830388" indent="-227013">
              <a:buFont typeface="Arial" panose="020B0604020202020204" pitchFamily="34" charset="0"/>
              <a:buChar char="‒"/>
              <a:defRPr sz="2000">
                <a:solidFill>
                  <a:srgbClr val="59595B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EF7872EC-E506-4E20-B2D9-164C49C4D45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7345" y="0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AE9B61EB-08C2-45B8-A65A-20042481E1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58600" y="6553200"/>
            <a:ext cx="480053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Picture Placeholder 8">
            <a:extLst>
              <a:ext uri="{FF2B5EF4-FFF2-40B4-BE49-F238E27FC236}">
                <a16:creationId xmlns:a16="http://schemas.microsoft.com/office/drawing/2014/main" id="{84C6CE6C-BB03-4740-95EA-D08A7B16511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7345" y="4239658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4" name="Picture Placeholder 8">
            <a:extLst>
              <a:ext uri="{FF2B5EF4-FFF2-40B4-BE49-F238E27FC236}">
                <a16:creationId xmlns:a16="http://schemas.microsoft.com/office/drawing/2014/main" id="{10E9F4B8-147E-48AF-AD03-F532E18189D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7345" y="2119829"/>
            <a:ext cx="2801957" cy="200874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9B5A056-071D-4CFD-BDC8-93EB10B7A8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873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0" y="6611780"/>
            <a:ext cx="480053" cy="24622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000" b="1">
                <a:solidFill>
                  <a:schemeClr val="tx1">
                    <a:tint val="75000"/>
                  </a:schemeClr>
                </a:solidFill>
                <a:latin typeface="Myriad Pro" pitchFamily="34" charset="0"/>
              </a:defRPr>
            </a:lvl1pPr>
          </a:lstStyle>
          <a:p>
            <a:fld id="{852567EB-E0F5-45D9-B008-D1999D3890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5413" y="116632"/>
            <a:ext cx="10766987" cy="576064"/>
          </a:xfrm>
          <a:prstGeom prst="rect">
            <a:avLst/>
          </a:prstGeom>
        </p:spPr>
        <p:txBody>
          <a:bodyPr vert="horz" lIns="91429" tIns="45715" rIns="91429" bIns="45715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5413" y="803059"/>
            <a:ext cx="10766987" cy="5445341"/>
          </a:xfrm>
          <a:prstGeom prst="rect">
            <a:avLst/>
          </a:prstGeom>
          <a:ln>
            <a:noFill/>
          </a:ln>
        </p:spPr>
        <p:txBody>
          <a:bodyPr vert="horz" lIns="91429" tIns="45715" rIns="91429" bIns="45715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9F69827-6600-4A5E-A808-5CAC83AB6328}"/>
              </a:ext>
            </a:extLst>
          </p:cNvPr>
          <p:cNvPicPr>
            <a:picLocks noChangeAspect="1"/>
          </p:cNvPicPr>
          <p:nvPr/>
        </p:nvPicPr>
        <p:blipFill rotWithShape="1">
          <a:blip r:embed="rId3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324600"/>
            <a:ext cx="121920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071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661" r:id="rId2"/>
    <p:sldLayoutId id="2147483757" r:id="rId3"/>
    <p:sldLayoutId id="2147483758" r:id="rId4"/>
    <p:sldLayoutId id="2147483662" r:id="rId5"/>
    <p:sldLayoutId id="2147483759" r:id="rId6"/>
    <p:sldLayoutId id="2147483760" r:id="rId7"/>
    <p:sldLayoutId id="2147483691" r:id="rId8"/>
    <p:sldLayoutId id="2147483739" r:id="rId9"/>
    <p:sldLayoutId id="2147483741" r:id="rId10"/>
    <p:sldLayoutId id="2147483742" r:id="rId11"/>
    <p:sldLayoutId id="2147483756" r:id="rId12"/>
    <p:sldLayoutId id="2147483755" r:id="rId13"/>
    <p:sldLayoutId id="2147483744" r:id="rId14"/>
    <p:sldLayoutId id="2147483753" r:id="rId15"/>
    <p:sldLayoutId id="2147483754" r:id="rId16"/>
    <p:sldLayoutId id="2147483752" r:id="rId17"/>
    <p:sldLayoutId id="2147483751" r:id="rId18"/>
    <p:sldLayoutId id="2147483745" r:id="rId19"/>
    <p:sldLayoutId id="2147483746" r:id="rId20"/>
    <p:sldLayoutId id="2147483747" r:id="rId21"/>
    <p:sldLayoutId id="2147483749" r:id="rId22"/>
    <p:sldLayoutId id="2147483750" r:id="rId23"/>
    <p:sldLayoutId id="2147483748" r:id="rId24"/>
    <p:sldLayoutId id="2147483686" r:id="rId25"/>
    <p:sldLayoutId id="2147483692" r:id="rId26"/>
    <p:sldLayoutId id="2147483666" r:id="rId27"/>
    <p:sldLayoutId id="2147483690" r:id="rId28"/>
    <p:sldLayoutId id="2147483697" r:id="rId29"/>
    <p:sldLayoutId id="2147483699" r:id="rId30"/>
  </p:sldLayoutIdLst>
  <p:hf hdr="0" ftr="0" dt="0"/>
  <p:txStyles>
    <p:titleStyle>
      <a:lvl1pPr algn="l" defTabSz="914290" rtl="0" eaLnBrk="1" latinLnBrk="0" hangingPunct="1">
        <a:spcBef>
          <a:spcPct val="0"/>
        </a:spcBef>
        <a:buNone/>
        <a:defRPr sz="3600" b="0" kern="1200" spc="-150">
          <a:solidFill>
            <a:srgbClr val="0070C0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spcBef>
          <a:spcPts val="0"/>
        </a:spcBef>
        <a:spcAft>
          <a:spcPts val="600"/>
        </a:spcAft>
        <a:buFont typeface="Arial" pitchFamily="34" charset="0"/>
        <a:buNone/>
        <a:tabLst>
          <a:tab pos="457200" algn="l"/>
          <a:tab pos="914400" algn="l"/>
          <a:tab pos="1371600" algn="l"/>
          <a:tab pos="1828800" algn="l"/>
        </a:tabLst>
        <a:defRPr sz="2400" kern="1200">
          <a:solidFill>
            <a:srgbClr val="59595B"/>
          </a:solidFill>
          <a:latin typeface="Calibri" panose="020F0502020204030204" pitchFamily="34" charset="0"/>
          <a:ea typeface="+mn-ea"/>
          <a:cs typeface="+mn-cs"/>
        </a:defRPr>
      </a:lvl1pPr>
      <a:lvl2pPr marL="461963" indent="-231775" algn="l" defTabSz="685800" rtl="0" eaLnBrk="1" latinLnBrk="0" hangingPunct="1"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tabLst>
          <a:tab pos="457200" algn="l"/>
          <a:tab pos="914400" algn="l"/>
          <a:tab pos="1371600" algn="l"/>
          <a:tab pos="1828800" algn="l"/>
        </a:tabLst>
        <a:defRPr sz="2000" kern="1200" spc="-150">
          <a:solidFill>
            <a:srgbClr val="59595B"/>
          </a:solidFill>
          <a:latin typeface="Calibri" panose="020F0502020204030204" pitchFamily="34" charset="0"/>
          <a:ea typeface="+mn-ea"/>
          <a:cs typeface="+mn-cs"/>
        </a:defRPr>
      </a:lvl2pPr>
      <a:lvl3pPr marL="915988" indent="-227013" algn="l" defTabSz="685800" rtl="0" eaLnBrk="1" latinLnBrk="0" hangingPunct="1">
        <a:spcBef>
          <a:spcPts val="0"/>
        </a:spcBef>
        <a:spcAft>
          <a:spcPts val="600"/>
        </a:spcAft>
        <a:buFont typeface="Myriad Pro" pitchFamily="34" charset="0"/>
        <a:buChar char="º"/>
        <a:tabLst>
          <a:tab pos="457200" algn="l"/>
          <a:tab pos="914400" algn="l"/>
          <a:tab pos="1371600" algn="l"/>
          <a:tab pos="1828800" algn="l"/>
        </a:tabLst>
        <a:defRPr sz="2000" kern="1200" spc="-150">
          <a:solidFill>
            <a:srgbClr val="59595B"/>
          </a:solidFill>
          <a:latin typeface="Calibri" panose="020F0502020204030204" pitchFamily="34" charset="0"/>
          <a:ea typeface="+mn-ea"/>
          <a:cs typeface="+mn-cs"/>
        </a:defRPr>
      </a:lvl3pPr>
      <a:lvl4pPr marL="1371600" indent="-227013" algn="l" defTabSz="685800" rtl="0" eaLnBrk="1" latinLnBrk="0" hangingPunct="1">
        <a:spcBef>
          <a:spcPts val="0"/>
        </a:spcBef>
        <a:spcAft>
          <a:spcPts val="600"/>
        </a:spcAft>
        <a:buFont typeface="Arial" pitchFamily="34" charset="0"/>
        <a:buChar char="‒"/>
        <a:tabLst>
          <a:tab pos="342900" algn="l"/>
          <a:tab pos="684213" algn="l"/>
          <a:tab pos="1027113" algn="l"/>
          <a:tab pos="1373188" algn="l"/>
        </a:tabLst>
        <a:defRPr sz="2000" kern="1200" spc="-150">
          <a:solidFill>
            <a:srgbClr val="59595B"/>
          </a:solidFill>
          <a:latin typeface="Calibri" panose="020F0502020204030204" pitchFamily="34" charset="0"/>
          <a:ea typeface="+mn-ea"/>
          <a:cs typeface="+mn-cs"/>
        </a:defRPr>
      </a:lvl4pPr>
      <a:lvl5pPr marL="1830388" indent="-227013" algn="l" defTabSz="685800" rtl="0" eaLnBrk="1" latinLnBrk="0" hangingPunct="1">
        <a:spcBef>
          <a:spcPts val="0"/>
        </a:spcBef>
        <a:spcAft>
          <a:spcPts val="600"/>
        </a:spcAft>
        <a:buFont typeface="Arial" pitchFamily="34" charset="0"/>
        <a:buChar char="‒"/>
        <a:tabLst>
          <a:tab pos="457200" algn="l"/>
          <a:tab pos="914400" algn="l"/>
          <a:tab pos="1371600" algn="l"/>
          <a:tab pos="1828800" algn="l"/>
        </a:tabLst>
        <a:defRPr sz="2000" kern="1200" spc="-150">
          <a:solidFill>
            <a:srgbClr val="59595B"/>
          </a:solidFill>
          <a:latin typeface="Calibri" panose="020F0502020204030204" pitchFamily="34" charset="0"/>
          <a:ea typeface="+mn-ea"/>
          <a:cs typeface="+mn-cs"/>
        </a:defRPr>
      </a:lvl5pPr>
      <a:lvl6pPr marL="2514298" indent="-228573" algn="l" defTabSz="91429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43" indent="-228573" algn="l" defTabSz="91429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89" indent="-228573" algn="l" defTabSz="91429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34" indent="-228573" algn="l" defTabSz="91429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5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0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5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81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26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71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16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61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 smtClean="0"/>
              <a:t>Technical Note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 smtClean="0"/>
              <a:t>V430-F </a:t>
            </a:r>
            <a:r>
              <a:rPr lang="en-US" dirty="0" smtClean="0"/>
              <a:t>Copy AOIs </a:t>
            </a:r>
            <a:r>
              <a:rPr lang="en-US" dirty="0" smtClean="0"/>
              <a:t>for Rockwell Studio 5000</a:t>
            </a:r>
          </a:p>
          <a:p>
            <a:r>
              <a:rPr lang="en-US" sz="1400" dirty="0" smtClean="0"/>
              <a:t>February </a:t>
            </a:r>
            <a:r>
              <a:rPr lang="en-US" sz="1400" dirty="0" smtClean="0"/>
              <a:t>23, </a:t>
            </a:r>
            <a:r>
              <a:rPr lang="en-US" sz="1400" dirty="0" smtClean="0"/>
              <a:t>2022</a:t>
            </a: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81000"/>
            <a:ext cx="2286000" cy="444766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9" name="Picture Placeholder 25"/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468" b="98442" l="1915" r="99362">
                        <a14:foregroundMark x1="82234" y1="29091" x2="82234" y2="29091"/>
                        <a14:foregroundMark x1="88298" y1="31039" x2="88298" y2="31039"/>
                        <a14:foregroundMark x1="43191" y1="94935" x2="43191" y2="94935"/>
                        <a14:foregroundMark x1="3830" y1="45584" x2="3830" y2="45584"/>
                        <a14:foregroundMark x1="17766" y1="38961" x2="17766" y2="389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389" b="-262"/>
          <a:stretch/>
        </p:blipFill>
        <p:spPr>
          <a:xfrm>
            <a:off x="8229600" y="825766"/>
            <a:ext cx="2865126" cy="2362244"/>
          </a:xfrm>
        </p:spPr>
      </p:pic>
    </p:spTree>
    <p:extLst>
      <p:ext uri="{BB962C8B-B14F-4D97-AF65-F5344CB8AC3E}">
        <p14:creationId xmlns:p14="http://schemas.microsoft.com/office/powerpoint/2010/main" val="6042209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 V430-F </a:t>
            </a:r>
            <a:r>
              <a:rPr lang="en-US" dirty="0" err="1" smtClean="0"/>
              <a:t>EtherNet</a:t>
            </a:r>
            <a:r>
              <a:rPr lang="en-US" dirty="0" smtClean="0"/>
              <a:t>/IP to Studio 5000 project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12"/>
            </a:pPr>
            <a:r>
              <a:rPr lang="en-US" dirty="0" smtClean="0"/>
              <a:t>In the Controller Organizer, Open I/O Configuration, right click on Ethernet and select New Module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r="60486"/>
          <a:stretch/>
        </p:blipFill>
        <p:spPr>
          <a:xfrm>
            <a:off x="4713006" y="1676400"/>
            <a:ext cx="2971800" cy="4420553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7162800" y="4876800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12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46838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Select V430 </a:t>
            </a:r>
            <a:r>
              <a:rPr lang="en-US" dirty="0" smtClean="0"/>
              <a:t>Input Module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13"/>
            </a:pPr>
            <a:r>
              <a:rPr lang="en-US" dirty="0" smtClean="0"/>
              <a:t>Type Omron Microscan in the filter box</a:t>
            </a:r>
          </a:p>
          <a:p>
            <a:pPr marL="457200" indent="-457200">
              <a:buFont typeface="+mj-lt"/>
              <a:buAutoNum type="arabicPeriod" startAt="13"/>
            </a:pPr>
            <a:r>
              <a:rPr lang="en-US" dirty="0" smtClean="0"/>
              <a:t>Select the catalog number that starts with V430 and click Create</a:t>
            </a:r>
          </a:p>
          <a:p>
            <a:pPr marL="457200" indent="-457200">
              <a:buFont typeface="+mj-lt"/>
              <a:buAutoNum type="arabicPeriod" startAt="13"/>
            </a:pPr>
            <a:r>
              <a:rPr lang="en-US" dirty="0" smtClean="0"/>
              <a:t>Name your V430-F and enter the IP address</a:t>
            </a:r>
          </a:p>
          <a:p>
            <a:pPr marL="457200" indent="-457200">
              <a:buFont typeface="+mj-lt"/>
              <a:buAutoNum type="arabicPeriod" startAt="13"/>
            </a:pPr>
            <a:r>
              <a:rPr lang="en-US" dirty="0" smtClean="0"/>
              <a:t>Click Change button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878" y="2819400"/>
            <a:ext cx="4827270" cy="3260408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3886200" y="6027896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14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7400" y="2452688"/>
            <a:ext cx="5934075" cy="3627120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9296400" y="5701649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13716409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551" y="3588784"/>
            <a:ext cx="3313748" cy="244697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Select </a:t>
            </a:r>
            <a:r>
              <a:rPr lang="en-US" dirty="0" smtClean="0"/>
              <a:t>Desired Input </a:t>
            </a:r>
            <a:r>
              <a:rPr lang="en-US" dirty="0" smtClean="0"/>
              <a:t>Module </a:t>
            </a:r>
            <a:r>
              <a:rPr lang="en-US" dirty="0" smtClean="0"/>
              <a:t>Definition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10766987" cy="1928584"/>
          </a:xfrm>
        </p:spPr>
        <p:txBody>
          <a:bodyPr/>
          <a:lstStyle/>
          <a:p>
            <a:pPr marL="457200" indent="-457200">
              <a:buFont typeface="+mj-lt"/>
              <a:buAutoNum type="arabicPeriod" startAt="17"/>
            </a:pPr>
            <a:r>
              <a:rPr lang="en-US" dirty="0" smtClean="0"/>
              <a:t>Click on the Name drop down </a:t>
            </a:r>
            <a:r>
              <a:rPr lang="en-US" dirty="0" smtClean="0"/>
              <a:t>selection. In this example Input MXLSLC was selected.</a:t>
            </a:r>
            <a:endParaRPr lang="en-US" dirty="0" smtClean="0"/>
          </a:p>
          <a:p>
            <a:pPr marL="457200" indent="-457200">
              <a:buFont typeface="+mj-lt"/>
              <a:buAutoNum type="arabicPeriod" startAt="17"/>
            </a:pPr>
            <a:r>
              <a:rPr lang="en-US" dirty="0" smtClean="0"/>
              <a:t>Click the OK button</a:t>
            </a:r>
          </a:p>
          <a:p>
            <a:pPr marL="457200" indent="-457200">
              <a:buFont typeface="+mj-lt"/>
              <a:buAutoNum type="arabicPeriod" startAt="17"/>
            </a:pPr>
            <a:r>
              <a:rPr lang="en-US" dirty="0" smtClean="0"/>
              <a:t>At the prompt asking  “Change module definition?”, click </a:t>
            </a:r>
            <a:r>
              <a:rPr lang="en-US" dirty="0" smtClean="0"/>
              <a:t>Yes</a:t>
            </a:r>
            <a:endParaRPr lang="en-US" dirty="0" smtClean="0"/>
          </a:p>
        </p:txBody>
      </p:sp>
      <p:sp>
        <p:nvSpPr>
          <p:cNvPr id="5" name="Oval 4"/>
          <p:cNvSpPr/>
          <p:nvPr/>
        </p:nvSpPr>
        <p:spPr>
          <a:xfrm>
            <a:off x="2489872" y="5980493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18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4525" y="2733256"/>
            <a:ext cx="5934075" cy="3627120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10067925" y="5809647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20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54710" y="2557502"/>
            <a:ext cx="4821493" cy="830997"/>
          </a:xfrm>
          <a:prstGeom prst="rect">
            <a:avLst/>
          </a:prstGeom>
          <a:noFill/>
        </p:spPr>
        <p:txBody>
          <a:bodyPr wrap="square" lIns="45720" rIns="45720" rtlCol="0" anchor="ctr" anchorCtr="0">
            <a:spAutoFit/>
          </a:bodyPr>
          <a:lstStyle/>
          <a:p>
            <a:pPr marL="457200" indent="-457200">
              <a:spcAft>
                <a:spcPts val="300"/>
              </a:spcAft>
              <a:buFont typeface="+mj-lt"/>
              <a:buAutoNum type="arabicPeriod" startAt="20"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Confirm the Module settings match what is shown and click </a:t>
            </a:r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OK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21378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Confirm V430-F Added to PLC project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21"/>
            </a:pPr>
            <a:r>
              <a:rPr lang="en-US" dirty="0"/>
              <a:t>Click Close on the Select </a:t>
            </a:r>
            <a:r>
              <a:rPr lang="en-US" dirty="0" smtClean="0"/>
              <a:t>Module dialog</a:t>
            </a:r>
          </a:p>
          <a:p>
            <a:pPr marL="457200" indent="-457200">
              <a:buFont typeface="+mj-lt"/>
              <a:buAutoNum type="arabicPeriod" startAt="21"/>
            </a:pPr>
            <a:r>
              <a:rPr lang="en-US" dirty="0" smtClean="0"/>
              <a:t>Confirm V430 is added under Ethernet</a:t>
            </a:r>
          </a:p>
          <a:p>
            <a:pPr marL="457200" indent="-457200">
              <a:buFont typeface="+mj-lt"/>
              <a:buAutoNum type="arabicPeriod" startAt="21"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2143125"/>
            <a:ext cx="2943225" cy="3800475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7086600" y="5649951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22</a:t>
            </a:r>
          </a:p>
        </p:txBody>
      </p:sp>
    </p:spTree>
    <p:extLst>
      <p:ext uri="{BB962C8B-B14F-4D97-AF65-F5344CB8AC3E}">
        <p14:creationId xmlns:p14="http://schemas.microsoft.com/office/powerpoint/2010/main" val="33989030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/>
          <a:srcRect l="10000" t="17500" r="67083" b="44766"/>
          <a:stretch/>
        </p:blipFill>
        <p:spPr>
          <a:xfrm>
            <a:off x="815413" y="3429000"/>
            <a:ext cx="3562402" cy="29328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Import Add-On </a:t>
            </a:r>
            <a:r>
              <a:rPr lang="en-US" dirty="0" smtClean="0"/>
              <a:t>Instruction -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1"/>
            <a:ext cx="10766987" cy="1557529"/>
          </a:xfrm>
        </p:spPr>
        <p:txBody>
          <a:bodyPr>
            <a:normAutofit fontScale="92500"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 smtClean="0"/>
              <a:t>In the Controller Organizer, open Assets folder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Right click on Add-On Instruction and select Import Add On-Instruction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Select </a:t>
            </a:r>
            <a:r>
              <a:rPr lang="en-US" dirty="0" smtClean="0"/>
              <a:t>AOI that matches the selected V430-F Input Module (Item 17, Slide 12) </a:t>
            </a:r>
            <a:r>
              <a:rPr lang="en-US" dirty="0" smtClean="0"/>
              <a:t>and click </a:t>
            </a:r>
            <a:r>
              <a:rPr lang="en-US" dirty="0" smtClean="0"/>
              <a:t>Open.</a:t>
            </a: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3684306" y="5181600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2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6088" y="2514600"/>
            <a:ext cx="4652010" cy="3691890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10439400" y="5562600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4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15412" y="2200879"/>
            <a:ext cx="5737787" cy="1485022"/>
          </a:xfrm>
          <a:prstGeom prst="rect">
            <a:avLst/>
          </a:prstGeom>
          <a:noFill/>
        </p:spPr>
        <p:txBody>
          <a:bodyPr wrap="square" lIns="91440" rIns="91440" rtlCol="0" anchor="ctr" anchorCtr="0">
            <a:spAutoFit/>
          </a:bodyPr>
          <a:lstStyle/>
          <a:p>
            <a:pPr marL="457200" indent="-457200">
              <a:spcAft>
                <a:spcPts val="300"/>
              </a:spcAft>
              <a:buFont typeface="+mj-lt"/>
              <a:buAutoNum type="arabicPeriod" startAt="4"/>
            </a:pP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The Import Configuration </a:t>
            </a:r>
            <a:r>
              <a:rPr lang="en-US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dialog provides details on the imported AOI. Click OK when ready to continue</a:t>
            </a:r>
            <a:endParaRPr lang="en-US" sz="2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spcAft>
                <a:spcPts val="300"/>
              </a:spcAft>
              <a:buFont typeface="+mj-lt"/>
              <a:buAutoNum type="arabicPeriod" startAt="4"/>
            </a:pPr>
            <a:endParaRPr lang="en-US" sz="2200" dirty="0" err="1" smtClean="0">
              <a:solidFill>
                <a:srgbClr val="4D4D4D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8425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342" t="19519" r="70426" b="11810"/>
          <a:stretch/>
        </p:blipFill>
        <p:spPr>
          <a:xfrm>
            <a:off x="815413" y="3200400"/>
            <a:ext cx="2194560" cy="31089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Insert V430 Copy AOI into </a:t>
            </a:r>
            <a:r>
              <a:rPr lang="en-US" dirty="0" err="1" smtClean="0"/>
              <a:t>MainRoutine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10766987" cy="2243328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8"/>
            </a:pPr>
            <a:r>
              <a:rPr lang="en-US" dirty="0" smtClean="0"/>
              <a:t>Expand the folder Tasks, </a:t>
            </a:r>
            <a:r>
              <a:rPr lang="en-US" dirty="0" err="1" smtClean="0"/>
              <a:t>MainTask</a:t>
            </a:r>
            <a:r>
              <a:rPr lang="en-US" dirty="0" smtClean="0"/>
              <a:t>, </a:t>
            </a:r>
            <a:r>
              <a:rPr lang="en-US" dirty="0" err="1" smtClean="0"/>
              <a:t>MainProgram</a:t>
            </a:r>
            <a:r>
              <a:rPr lang="en-US" dirty="0" smtClean="0"/>
              <a:t>. Double click on </a:t>
            </a:r>
            <a:r>
              <a:rPr lang="en-US" dirty="0" err="1" smtClean="0"/>
              <a:t>MainRoutine</a:t>
            </a:r>
            <a:endParaRPr lang="en-US" dirty="0" smtClean="0"/>
          </a:p>
          <a:p>
            <a:pPr marL="457200" indent="-457200">
              <a:buFont typeface="+mj-lt"/>
              <a:buAutoNum type="arabicPeriod" startAt="8"/>
            </a:pPr>
            <a:r>
              <a:rPr lang="en-US" dirty="0" smtClean="0"/>
              <a:t>Drag the V430 Copy AOI into rung 0</a:t>
            </a:r>
          </a:p>
        </p:txBody>
      </p:sp>
      <p:sp>
        <p:nvSpPr>
          <p:cNvPr id="5" name="Oval 4"/>
          <p:cNvSpPr/>
          <p:nvPr/>
        </p:nvSpPr>
        <p:spPr>
          <a:xfrm>
            <a:off x="3253813" y="3950208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8</a:t>
            </a:r>
          </a:p>
        </p:txBody>
      </p:sp>
      <p:cxnSp>
        <p:nvCxnSpPr>
          <p:cNvPr id="12" name="Straight Arrow Connector 11"/>
          <p:cNvCxnSpPr>
            <a:stCxn id="5" idx="2"/>
          </p:cNvCxnSpPr>
          <p:nvPr/>
        </p:nvCxnSpPr>
        <p:spPr>
          <a:xfrm flipH="1">
            <a:off x="2034613" y="4102608"/>
            <a:ext cx="121920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9090" y="2895600"/>
            <a:ext cx="7400925" cy="2924175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8458200" y="2895600"/>
            <a:ext cx="304800" cy="304800"/>
          </a:xfrm>
          <a:prstGeom prst="roundRect">
            <a:avLst/>
          </a:prstGeom>
          <a:noFill/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5720" rIns="45720" rtlCol="0" anchor="ctr">
            <a:noAutofit/>
          </a:bodyPr>
          <a:lstStyle/>
          <a:p>
            <a:pPr algn="ctr">
              <a:spcAft>
                <a:spcPts val="300"/>
              </a:spcAft>
            </a:pPr>
            <a:endParaRPr lang="en-US" dirty="0" smtClean="0">
              <a:latin typeface="Calibri" panose="020F0502020204030204" pitchFamily="34" charset="0"/>
            </a:endParaRPr>
          </a:p>
        </p:txBody>
      </p:sp>
      <p:cxnSp>
        <p:nvCxnSpPr>
          <p:cNvPr id="11" name="Straight Arrow Connector 10"/>
          <p:cNvCxnSpPr>
            <a:stCxn id="7" idx="2"/>
          </p:cNvCxnSpPr>
          <p:nvPr/>
        </p:nvCxnSpPr>
        <p:spPr>
          <a:xfrm>
            <a:off x="8610600" y="3200400"/>
            <a:ext cx="152400" cy="96678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8458200" y="2420628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7314767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 V430 Copy Instance Name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10766987" cy="2243328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10"/>
            </a:pPr>
            <a:r>
              <a:rPr lang="en-US" dirty="0" smtClean="0"/>
              <a:t>Right click the first element and create a New Tag. </a:t>
            </a:r>
          </a:p>
          <a:p>
            <a:pPr marL="457200" indent="-457200">
              <a:buFont typeface="+mj-lt"/>
              <a:buAutoNum type="arabicPeriod" startAt="10"/>
            </a:pPr>
            <a:r>
              <a:rPr lang="en-US" dirty="0" smtClean="0"/>
              <a:t>Enter the desired name for this instance and click Create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52889" b="27036"/>
          <a:stretch/>
        </p:blipFill>
        <p:spPr>
          <a:xfrm>
            <a:off x="1249576" y="2669357"/>
            <a:ext cx="3486615" cy="2133600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5328744" y="3962400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7</a:t>
            </a:r>
          </a:p>
        </p:txBody>
      </p:sp>
      <p:cxnSp>
        <p:nvCxnSpPr>
          <p:cNvPr id="15" name="Straight Arrow Connector 14"/>
          <p:cNvCxnSpPr>
            <a:stCxn id="7" idx="2"/>
          </p:cNvCxnSpPr>
          <p:nvPr/>
        </p:nvCxnSpPr>
        <p:spPr>
          <a:xfrm flipH="1" flipV="1">
            <a:off x="3880944" y="3962400"/>
            <a:ext cx="1447800" cy="15240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0400" y="2110740"/>
            <a:ext cx="2941320" cy="4008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8473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 </a:t>
            </a:r>
            <a:r>
              <a:rPr lang="en-US" dirty="0" err="1" smtClean="0"/>
              <a:t>Assembly_Input</a:t>
            </a:r>
            <a:r>
              <a:rPr lang="en-US" dirty="0" smtClean="0"/>
              <a:t> and </a:t>
            </a:r>
            <a:r>
              <a:rPr lang="en-US" dirty="0" err="1" smtClean="0"/>
              <a:t>Assembly_Output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10766987" cy="2243328"/>
          </a:xfrm>
        </p:spPr>
        <p:txBody>
          <a:bodyPr>
            <a:normAutofit fontScale="92500" lnSpcReduction="10000"/>
          </a:bodyPr>
          <a:lstStyle/>
          <a:p>
            <a:pPr marL="457200" indent="-457200">
              <a:buFont typeface="+mj-lt"/>
              <a:buAutoNum type="arabicPeriod" startAt="12"/>
            </a:pPr>
            <a:r>
              <a:rPr lang="en-US" dirty="0" smtClean="0"/>
              <a:t>Right click the </a:t>
            </a:r>
            <a:r>
              <a:rPr lang="en-US" dirty="0" err="1" smtClean="0"/>
              <a:t>Assembly_Input</a:t>
            </a:r>
            <a:r>
              <a:rPr lang="en-US" dirty="0" smtClean="0"/>
              <a:t> field and create a New Tag. </a:t>
            </a:r>
          </a:p>
          <a:p>
            <a:pPr marL="457200" indent="-457200">
              <a:buFont typeface="+mj-lt"/>
              <a:buAutoNum type="arabicPeriod" startAt="12"/>
            </a:pPr>
            <a:r>
              <a:rPr lang="en-US" dirty="0" smtClean="0"/>
              <a:t>Enter the desired name and click Create.  This tag will be used to retrieve data from the V430-F (e.g., Decoding, Trigger Acknowledge)</a:t>
            </a:r>
          </a:p>
          <a:p>
            <a:pPr marL="457200" indent="-457200">
              <a:buFont typeface="+mj-lt"/>
              <a:buAutoNum type="arabicPeriod" startAt="12"/>
            </a:pPr>
            <a:r>
              <a:rPr lang="en-US" dirty="0"/>
              <a:t>Right click the </a:t>
            </a:r>
            <a:r>
              <a:rPr lang="en-US" dirty="0" err="1" smtClean="0"/>
              <a:t>Assembly_Output</a:t>
            </a:r>
            <a:r>
              <a:rPr lang="en-US" dirty="0" smtClean="0"/>
              <a:t> </a:t>
            </a:r>
            <a:r>
              <a:rPr lang="en-US" dirty="0"/>
              <a:t>field and create a New Tag. </a:t>
            </a:r>
          </a:p>
          <a:p>
            <a:pPr marL="457200" indent="-457200">
              <a:buFont typeface="+mj-lt"/>
              <a:buAutoNum type="arabicPeriod" startAt="12"/>
            </a:pPr>
            <a:r>
              <a:rPr lang="en-US" dirty="0"/>
              <a:t>Enter the desired name </a:t>
            </a:r>
            <a:r>
              <a:rPr lang="en-US" dirty="0" smtClean="0"/>
              <a:t>and </a:t>
            </a:r>
            <a:r>
              <a:rPr lang="en-US" dirty="0"/>
              <a:t>click Create.  This tag will be used to </a:t>
            </a:r>
            <a:r>
              <a:rPr lang="en-US" dirty="0" smtClean="0"/>
              <a:t>send data to </a:t>
            </a:r>
            <a:r>
              <a:rPr lang="en-US" dirty="0"/>
              <a:t>the </a:t>
            </a:r>
            <a:r>
              <a:rPr lang="en-US" dirty="0" smtClean="0"/>
              <a:t>V430-F (e.g., Trigger)</a:t>
            </a:r>
            <a:endParaRPr lang="en-US" dirty="0"/>
          </a:p>
          <a:p>
            <a:pPr marL="457200" indent="-457200">
              <a:buFont typeface="+mj-lt"/>
              <a:buAutoNum type="arabicPeriod" startAt="12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4664" y="3425912"/>
            <a:ext cx="3223260" cy="1074420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4852010" y="3412717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12</a:t>
            </a:r>
          </a:p>
        </p:txBody>
      </p:sp>
      <p:cxnSp>
        <p:nvCxnSpPr>
          <p:cNvPr id="15" name="Straight Arrow Connector 14"/>
          <p:cNvCxnSpPr>
            <a:stCxn id="7" idx="2"/>
          </p:cNvCxnSpPr>
          <p:nvPr/>
        </p:nvCxnSpPr>
        <p:spPr>
          <a:xfrm flipH="1">
            <a:off x="3540193" y="3565117"/>
            <a:ext cx="1311817" cy="31676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4841385" y="4034283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14</a:t>
            </a:r>
          </a:p>
        </p:txBody>
      </p:sp>
      <p:cxnSp>
        <p:nvCxnSpPr>
          <p:cNvPr id="16" name="Straight Arrow Connector 15"/>
          <p:cNvCxnSpPr>
            <a:stCxn id="13" idx="2"/>
          </p:cNvCxnSpPr>
          <p:nvPr/>
        </p:nvCxnSpPr>
        <p:spPr>
          <a:xfrm flipH="1" flipV="1">
            <a:off x="3529569" y="4034283"/>
            <a:ext cx="1311816" cy="15240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0065" y="2761648"/>
            <a:ext cx="2573655" cy="350710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1257" y="2746779"/>
            <a:ext cx="2573655" cy="3507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335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 </a:t>
            </a:r>
            <a:r>
              <a:rPr lang="en-US" dirty="0" err="1" smtClean="0"/>
              <a:t>Connection_Input</a:t>
            </a:r>
            <a:r>
              <a:rPr lang="en-US" dirty="0" smtClean="0"/>
              <a:t> and </a:t>
            </a:r>
            <a:r>
              <a:rPr lang="en-US" dirty="0" err="1" smtClean="0"/>
              <a:t>Connection_Output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3" y="804672"/>
            <a:ext cx="10766987" cy="2243328"/>
          </a:xfrm>
        </p:spPr>
        <p:txBody>
          <a:bodyPr>
            <a:normAutofit lnSpcReduction="10000"/>
          </a:bodyPr>
          <a:lstStyle/>
          <a:p>
            <a:pPr marL="457200" indent="-457200">
              <a:buFont typeface="+mj-lt"/>
              <a:buAutoNum type="arabicPeriod" startAt="16"/>
            </a:pPr>
            <a:r>
              <a:rPr lang="en-US" dirty="0" smtClean="0"/>
              <a:t>Double Click on the </a:t>
            </a:r>
            <a:r>
              <a:rPr lang="en-US" dirty="0" err="1" smtClean="0"/>
              <a:t>Connection_Input</a:t>
            </a:r>
            <a:r>
              <a:rPr lang="en-US" dirty="0" smtClean="0"/>
              <a:t> field. Click the drop down box and expand the V430 (or the name used when adding the V430 module to Ethernet). Select the item V430:I1.Data</a:t>
            </a:r>
            <a:endParaRPr lang="en-US" dirty="0"/>
          </a:p>
          <a:p>
            <a:pPr marL="457200" indent="-457200">
              <a:buFont typeface="+mj-lt"/>
              <a:buAutoNum type="arabicPeriod" startAt="16"/>
            </a:pPr>
            <a:r>
              <a:rPr lang="en-US" dirty="0"/>
              <a:t>Double Click on the </a:t>
            </a:r>
            <a:r>
              <a:rPr lang="en-US" dirty="0" err="1" smtClean="0"/>
              <a:t>Connection_Output</a:t>
            </a:r>
            <a:r>
              <a:rPr lang="en-US" dirty="0" smtClean="0"/>
              <a:t> </a:t>
            </a:r>
            <a:r>
              <a:rPr lang="en-US" dirty="0"/>
              <a:t>field. Click the drop down box and expand the </a:t>
            </a:r>
            <a:r>
              <a:rPr lang="en-US" dirty="0" smtClean="0"/>
              <a:t>V430 </a:t>
            </a:r>
            <a:r>
              <a:rPr lang="en-US" dirty="0"/>
              <a:t>(or the name used when adding the </a:t>
            </a:r>
            <a:r>
              <a:rPr lang="en-US" dirty="0" smtClean="0"/>
              <a:t>V430 </a:t>
            </a:r>
            <a:r>
              <a:rPr lang="en-US" dirty="0"/>
              <a:t>module to Ethernet). Select the item </a:t>
            </a:r>
            <a:r>
              <a:rPr lang="en-US" dirty="0" smtClean="0"/>
              <a:t>V430:O1.Data</a:t>
            </a:r>
            <a:endParaRPr lang="en-US" dirty="0"/>
          </a:p>
          <a:p>
            <a:pPr marL="457200" indent="-457200">
              <a:buFont typeface="+mj-lt"/>
              <a:buAutoNum type="arabicPeriod" startAt="16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413" y="3137331"/>
            <a:ext cx="2967038" cy="2927033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4022324" y="4172496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16</a:t>
            </a:r>
          </a:p>
        </p:txBody>
      </p:sp>
      <p:cxnSp>
        <p:nvCxnSpPr>
          <p:cNvPr id="15" name="Straight Arrow Connector 14"/>
          <p:cNvCxnSpPr>
            <a:stCxn id="7" idx="2"/>
          </p:cNvCxnSpPr>
          <p:nvPr/>
        </p:nvCxnSpPr>
        <p:spPr>
          <a:xfrm flipH="1">
            <a:off x="1883723" y="4324896"/>
            <a:ext cx="2138601" cy="70430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8497" y="3057321"/>
            <a:ext cx="2980373" cy="3007043"/>
          </a:xfrm>
          <a:prstGeom prst="rect">
            <a:avLst/>
          </a:prstGeom>
        </p:spPr>
      </p:pic>
      <p:sp>
        <p:nvSpPr>
          <p:cNvPr id="13" name="Oval 12"/>
          <p:cNvSpPr/>
          <p:nvPr/>
        </p:nvSpPr>
        <p:spPr>
          <a:xfrm>
            <a:off x="10401321" y="4038600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17</a:t>
            </a:r>
          </a:p>
        </p:txBody>
      </p:sp>
      <p:cxnSp>
        <p:nvCxnSpPr>
          <p:cNvPr id="16" name="Straight Arrow Connector 15"/>
          <p:cNvCxnSpPr>
            <a:stCxn id="13" idx="2"/>
          </p:cNvCxnSpPr>
          <p:nvPr/>
        </p:nvCxnSpPr>
        <p:spPr>
          <a:xfrm flipH="1">
            <a:off x="8229600" y="4191000"/>
            <a:ext cx="2171721" cy="85670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01021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r="79291" b="79412"/>
          <a:stretch/>
        </p:blipFill>
        <p:spPr>
          <a:xfrm>
            <a:off x="6483939" y="647700"/>
            <a:ext cx="2586038" cy="133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Download to PLC and Run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5414" y="804672"/>
            <a:ext cx="5668526" cy="5443728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en-US" dirty="0" smtClean="0"/>
              <a:t>Download the project to the PLC</a:t>
            </a:r>
          </a:p>
          <a:p>
            <a:pPr marL="457200" indent="-457200">
              <a:buAutoNum type="arabicPeriod"/>
            </a:pPr>
            <a:r>
              <a:rPr lang="en-US" dirty="0" smtClean="0"/>
              <a:t>Confirm PLC I/O OK</a:t>
            </a:r>
          </a:p>
          <a:p>
            <a:pPr marL="457200" indent="-457200">
              <a:buAutoNum type="arabicPeriod"/>
            </a:pPr>
            <a:endParaRPr lang="en-US" dirty="0" smtClean="0"/>
          </a:p>
          <a:p>
            <a:pPr marL="457200" indent="-457200">
              <a:buAutoNum type="arabicPeriod"/>
            </a:pPr>
            <a:r>
              <a:rPr lang="en-US" dirty="0" smtClean="0"/>
              <a:t>In the Controller Organizer, expand </a:t>
            </a:r>
            <a:r>
              <a:rPr lang="en-US" dirty="0" err="1" smtClean="0"/>
              <a:t>MainProgram</a:t>
            </a:r>
            <a:r>
              <a:rPr lang="en-US" dirty="0" smtClean="0"/>
              <a:t> and double click Parameters and Local Tags. </a:t>
            </a:r>
          </a:p>
          <a:p>
            <a:pPr marL="457200" indent="-457200">
              <a:buAutoNum type="arabicPeriod"/>
            </a:pPr>
            <a:r>
              <a:rPr lang="en-US" dirty="0" smtClean="0"/>
              <a:t>Select Monitor Tags to control / monitor PLC tags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3971516" y="1524000"/>
            <a:ext cx="2581684" cy="30480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7977" y="2362200"/>
            <a:ext cx="4980623" cy="3793807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>
            <a:off x="3810000" y="3733800"/>
            <a:ext cx="3200400" cy="228600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86817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V430-F </a:t>
            </a:r>
            <a:r>
              <a:rPr lang="en-US" dirty="0" smtClean="0"/>
              <a:t>Copy AOIs </a:t>
            </a:r>
            <a:r>
              <a:rPr lang="en-US" dirty="0" smtClean="0"/>
              <a:t>Capabilities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800" dirty="0" smtClean="0"/>
              <a:t>Five AOIs provided to copy the V430-F </a:t>
            </a:r>
            <a:r>
              <a:rPr lang="en-US" sz="2800" dirty="0" err="1" smtClean="0"/>
              <a:t>EtherNet</a:t>
            </a:r>
            <a:r>
              <a:rPr lang="en-US" sz="2800" dirty="0" smtClean="0"/>
              <a:t>/IP Input &amp; Output Assemblies</a:t>
            </a:r>
            <a:endParaRPr lang="en-US" sz="2800" dirty="0" smtClean="0"/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Input Small (100), Output Legacy (198)</a:t>
            </a:r>
          </a:p>
          <a:p>
            <a:pPr marL="919163" lvl="1" indent="-457200"/>
            <a:r>
              <a:rPr lang="en-US" sz="2400" dirty="0"/>
              <a:t>V430_Copy_Input_Small_100_AOI.L5X</a:t>
            </a:r>
            <a:endParaRPr lang="en-US" sz="2400" dirty="0" smtClean="0"/>
          </a:p>
          <a:p>
            <a:pPr marL="457200" indent="-457200">
              <a:buFont typeface="+mj-lt"/>
              <a:buAutoNum type="arabicPeriod"/>
            </a:pPr>
            <a:r>
              <a:rPr lang="en-US" sz="2800" dirty="0"/>
              <a:t>Input </a:t>
            </a:r>
            <a:r>
              <a:rPr lang="en-US" sz="2800" dirty="0" smtClean="0"/>
              <a:t>Large </a:t>
            </a:r>
            <a:r>
              <a:rPr lang="en-US" sz="2800" dirty="0"/>
              <a:t>(</a:t>
            </a:r>
            <a:r>
              <a:rPr lang="en-US" sz="2800" dirty="0" smtClean="0"/>
              <a:t>101), </a:t>
            </a:r>
            <a:r>
              <a:rPr lang="en-US" sz="2800" dirty="0"/>
              <a:t>Output Legacy (198</a:t>
            </a:r>
            <a:r>
              <a:rPr lang="en-US" sz="2800" dirty="0" smtClean="0"/>
              <a:t>)</a:t>
            </a:r>
          </a:p>
          <a:p>
            <a:pPr marL="919163" lvl="1" indent="-457200"/>
            <a:r>
              <a:rPr lang="en-US" sz="2400" dirty="0"/>
              <a:t>V430_Copy_Input_Large_101_AOI.L5X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/>
              <a:t>Input </a:t>
            </a:r>
            <a:r>
              <a:rPr lang="en-US" sz="2800" dirty="0" smtClean="0"/>
              <a:t>MXLSLC (102), </a:t>
            </a:r>
            <a:r>
              <a:rPr lang="en-US" sz="2800" dirty="0"/>
              <a:t>Output </a:t>
            </a:r>
            <a:r>
              <a:rPr lang="en-US" sz="2800" dirty="0" smtClean="0"/>
              <a:t>(197)</a:t>
            </a:r>
          </a:p>
          <a:p>
            <a:pPr marL="919163" lvl="1" indent="-457200"/>
            <a:r>
              <a:rPr lang="en-US" sz="2400" dirty="0"/>
              <a:t>V430_Copy_Input_MXLSLC_102_AOI.L5X</a:t>
            </a:r>
            <a:endParaRPr lang="en-US" sz="2400" dirty="0" smtClean="0"/>
          </a:p>
          <a:p>
            <a:pPr marL="457200" indent="-457200">
              <a:buFont typeface="+mj-lt"/>
              <a:buAutoNum type="arabicPeriod"/>
            </a:pPr>
            <a:r>
              <a:rPr lang="en-US" sz="2800" dirty="0"/>
              <a:t>Input </a:t>
            </a:r>
            <a:r>
              <a:rPr lang="en-US" sz="2800" dirty="0" smtClean="0"/>
              <a:t>1 Decode </a:t>
            </a:r>
            <a:r>
              <a:rPr lang="en-US" sz="2800" dirty="0"/>
              <a:t>(</a:t>
            </a:r>
            <a:r>
              <a:rPr lang="en-US" sz="2800" dirty="0" smtClean="0"/>
              <a:t>103), </a:t>
            </a:r>
            <a:r>
              <a:rPr lang="en-US" sz="2800" dirty="0"/>
              <a:t>Output (</a:t>
            </a:r>
            <a:r>
              <a:rPr lang="en-US" sz="2800" dirty="0" smtClean="0"/>
              <a:t>197)</a:t>
            </a:r>
          </a:p>
          <a:p>
            <a:pPr marL="919163" lvl="1" indent="-457200"/>
            <a:r>
              <a:rPr lang="en-US" sz="2400" dirty="0"/>
              <a:t>V430_Copy_Input_1_Decode_103_AOI.L5X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/>
              <a:t>Input </a:t>
            </a:r>
            <a:r>
              <a:rPr lang="en-US" sz="2800" dirty="0" smtClean="0"/>
              <a:t>4 Decode </a:t>
            </a:r>
            <a:r>
              <a:rPr lang="en-US" sz="2800" dirty="0"/>
              <a:t>(</a:t>
            </a:r>
            <a:r>
              <a:rPr lang="en-US" sz="2800" dirty="0" smtClean="0"/>
              <a:t>104), </a:t>
            </a:r>
            <a:r>
              <a:rPr lang="en-US" sz="2800" dirty="0"/>
              <a:t>Output (</a:t>
            </a:r>
            <a:r>
              <a:rPr lang="en-US" sz="2800" dirty="0" smtClean="0"/>
              <a:t>197)</a:t>
            </a:r>
          </a:p>
          <a:p>
            <a:pPr marL="919163" lvl="1" indent="-457200"/>
            <a:r>
              <a:rPr lang="en-US" sz="2400" dirty="0"/>
              <a:t>V430_Copy_Input_4_Decode_104_AOI.L5X</a:t>
            </a:r>
          </a:p>
          <a:p>
            <a:endParaRPr lang="en-US" sz="2800" dirty="0"/>
          </a:p>
          <a:p>
            <a:endParaRPr lang="en-US" sz="28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46879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V430-F </a:t>
            </a:r>
            <a:r>
              <a:rPr lang="en-US" dirty="0" smtClean="0"/>
              <a:t>Copy </a:t>
            </a:r>
            <a:r>
              <a:rPr lang="en-US" dirty="0" smtClean="0"/>
              <a:t>AOI Requirements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AOI: </a:t>
            </a:r>
            <a:r>
              <a:rPr lang="en-US" dirty="0" smtClean="0"/>
              <a:t>V430_Copy_Input_xxxxxx_###_AOI.L5X </a:t>
            </a: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Developed for </a:t>
            </a:r>
            <a:r>
              <a:rPr lang="en-US" dirty="0" err="1" smtClean="0"/>
              <a:t>CompactLogix</a:t>
            </a:r>
            <a:r>
              <a:rPr lang="en-US" dirty="0" smtClean="0"/>
              <a:t> PLCs using Rockwell Studio 5000 v33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V430-F must be on same subnet as Rockwell </a:t>
            </a:r>
            <a:r>
              <a:rPr lang="en-US" dirty="0" err="1" smtClean="0"/>
              <a:t>CompactLogix</a:t>
            </a:r>
            <a:r>
              <a:rPr lang="en-US" dirty="0" smtClean="0"/>
              <a:t> PLC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V430-F EIP Assemblies - </a:t>
            </a:r>
            <a:r>
              <a:rPr lang="en-US" dirty="0" smtClean="0"/>
              <a:t>Must use V430-F assemblies defined on slide 2</a:t>
            </a: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endParaRPr lang="en-US" dirty="0"/>
          </a:p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82118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Copy V430-F EIP Input and Output Assemblies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Example: V430_Copy_Input_MXLSLC_102_AOI.L5X</a:t>
            </a:r>
            <a:endParaRPr lang="en-US" dirty="0"/>
          </a:p>
          <a:p>
            <a:r>
              <a:rPr lang="en-US" dirty="0" smtClean="0"/>
              <a:t>AOI logic </a:t>
            </a:r>
            <a:r>
              <a:rPr lang="en-US" dirty="0" smtClean="0"/>
              <a:t>copies </a:t>
            </a:r>
            <a:r>
              <a:rPr lang="en-US" dirty="0" smtClean="0"/>
              <a:t>every scan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Input: </a:t>
            </a:r>
            <a:r>
              <a:rPr lang="en-US" dirty="0" err="1" smtClean="0"/>
              <a:t>Connection_Input</a:t>
            </a:r>
            <a:r>
              <a:rPr lang="en-US" dirty="0" smtClean="0"/>
              <a:t> → </a:t>
            </a:r>
            <a:r>
              <a:rPr lang="en-US" dirty="0" err="1" smtClean="0"/>
              <a:t>Assembly_Input</a:t>
            </a: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Output: </a:t>
            </a:r>
            <a:r>
              <a:rPr lang="en-US" dirty="0" err="1" smtClean="0"/>
              <a:t>Assembly_Output</a:t>
            </a:r>
            <a:r>
              <a:rPr lang="en-US" dirty="0" smtClean="0"/>
              <a:t> → </a:t>
            </a:r>
            <a:r>
              <a:rPr lang="en-US" dirty="0" err="1" smtClean="0"/>
              <a:t>Connection_Output</a:t>
            </a: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err="1" smtClean="0"/>
              <a:t>Assembly_Input</a:t>
            </a:r>
            <a:r>
              <a:rPr lang="en-US" dirty="0" smtClean="0"/>
              <a:t>, </a:t>
            </a:r>
            <a:r>
              <a:rPr lang="en-US" dirty="0" err="1" smtClean="0"/>
              <a:t>Assembly_Output</a:t>
            </a:r>
            <a:r>
              <a:rPr lang="en-US" dirty="0" smtClean="0"/>
              <a:t> are user defined data types for easier data access.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4800" y="804672"/>
            <a:ext cx="4071938" cy="138588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6634" y="3886200"/>
            <a:ext cx="5010150" cy="2247900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07360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V430-F Copy </a:t>
            </a:r>
            <a:r>
              <a:rPr lang="en-US" dirty="0" smtClean="0"/>
              <a:t>AOI Parameters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All parameters are required</a:t>
            </a:r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5373432"/>
              </p:ext>
            </p:extLst>
          </p:nvPr>
        </p:nvGraphicFramePr>
        <p:xfrm>
          <a:off x="815413" y="3733800"/>
          <a:ext cx="10233588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51789">
                  <a:extLst>
                    <a:ext uri="{9D8B030D-6E8A-4147-A177-3AD203B41FA5}">
                      <a16:colId xmlns:a16="http://schemas.microsoft.com/office/drawing/2014/main" val="4114655537"/>
                    </a:ext>
                  </a:extLst>
                </a:gridCol>
                <a:gridCol w="6781799">
                  <a:extLst>
                    <a:ext uri="{9D8B030D-6E8A-4147-A177-3AD203B41FA5}">
                      <a16:colId xmlns:a16="http://schemas.microsoft.com/office/drawing/2014/main" val="8326595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Parameter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Description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01081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AOI Instance Name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User Tag</a:t>
                      </a:r>
                      <a:r>
                        <a:rPr lang="en-US" baseline="0" dirty="0" smtClean="0"/>
                        <a:t> associated with this instance of the V430-F Copy AOI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87136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Assembly_Input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V430</a:t>
                      </a:r>
                      <a:r>
                        <a:rPr lang="en-US" baseline="0" dirty="0" smtClean="0"/>
                        <a:t> user defined Input Assembly tag 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23730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Assembly_Output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V430</a:t>
                      </a:r>
                      <a:r>
                        <a:rPr lang="en-US" baseline="0" dirty="0" smtClean="0"/>
                        <a:t> user defined Output Assembly tag </a:t>
                      </a:r>
                      <a:endParaRPr lang="en-US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5494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Connection_Input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V430 </a:t>
                      </a:r>
                      <a:r>
                        <a:rPr lang="en-US" dirty="0" err="1" smtClean="0"/>
                        <a:t>EtherNet</a:t>
                      </a:r>
                      <a:r>
                        <a:rPr lang="en-US" dirty="0" smtClean="0"/>
                        <a:t>/IP Input Assembly memory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914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Connection_Output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V430 </a:t>
                      </a:r>
                      <a:r>
                        <a:rPr lang="en-US" dirty="0" err="1" smtClean="0"/>
                        <a:t>EtherNet</a:t>
                      </a:r>
                      <a:r>
                        <a:rPr lang="en-US" dirty="0" smtClean="0"/>
                        <a:t>/IP Output Assembly memory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9639373"/>
                  </a:ext>
                </a:extLst>
              </a:tr>
            </a:tbl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7582" y="1596390"/>
            <a:ext cx="542925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896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V430-F </a:t>
            </a:r>
            <a:r>
              <a:rPr lang="en-US" dirty="0" smtClean="0"/>
              <a:t>Copy </a:t>
            </a:r>
            <a:r>
              <a:rPr lang="en-US" dirty="0" smtClean="0"/>
              <a:t>AOI </a:t>
            </a:r>
            <a:r>
              <a:rPr lang="en-US" dirty="0" smtClean="0"/>
              <a:t>Operation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V430 Copy </a:t>
            </a:r>
            <a:r>
              <a:rPr lang="en-US" sz="2800" dirty="0" smtClean="0"/>
              <a:t>AOI designed to copy data every scan</a:t>
            </a:r>
            <a:endParaRPr lang="en-US" sz="24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346" y="1600200"/>
            <a:ext cx="11247120" cy="1478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4575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Install V430-F EDS file into Studio 5000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 smtClean="0"/>
              <a:t>Tools (menu) → EDS Hardware Installation Tool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Click Next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Select Register and EDS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Click Next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3202724"/>
            <a:ext cx="3390900" cy="26717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8800" y="3200400"/>
            <a:ext cx="3390900" cy="2671763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3505200" y="5872163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2</a:t>
            </a:r>
          </a:p>
        </p:txBody>
      </p:sp>
      <p:sp>
        <p:nvSpPr>
          <p:cNvPr id="8" name="Oval 7"/>
          <p:cNvSpPr/>
          <p:nvPr/>
        </p:nvSpPr>
        <p:spPr>
          <a:xfrm>
            <a:off x="5276850" y="3605060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</a:rPr>
              <a:t>3</a:t>
            </a:r>
            <a:endParaRPr lang="en-US" sz="1400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8229600" y="5872163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4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82432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3282" y="3200399"/>
            <a:ext cx="3390900" cy="26717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530" y="3200399"/>
            <a:ext cx="3390900" cy="26717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Install V430-F EDS file into Studio 5000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5"/>
            </a:pPr>
            <a:r>
              <a:rPr lang="en-US" dirty="0" smtClean="0"/>
              <a:t>Register a single file</a:t>
            </a:r>
          </a:p>
          <a:p>
            <a:pPr marL="457200" indent="-457200">
              <a:buFont typeface="+mj-lt"/>
              <a:buAutoNum type="arabicPeriod" startAt="5"/>
            </a:pPr>
            <a:r>
              <a:rPr lang="en-US" dirty="0" smtClean="0"/>
              <a:t>Browse your PC for the V430-F EDS file</a:t>
            </a:r>
          </a:p>
          <a:p>
            <a:pPr marL="457200" indent="-457200">
              <a:buFont typeface="+mj-lt"/>
              <a:buAutoNum type="arabicPeriod" startAt="5"/>
            </a:pPr>
            <a:r>
              <a:rPr lang="en-US" dirty="0" smtClean="0"/>
              <a:t>Click Next</a:t>
            </a:r>
          </a:p>
          <a:p>
            <a:pPr marL="457200" indent="-457200">
              <a:buFont typeface="+mj-lt"/>
              <a:buAutoNum type="arabicPeriod" startAt="5"/>
            </a:pPr>
            <a:r>
              <a:rPr lang="en-US" dirty="0" smtClean="0"/>
              <a:t>Click Next in the EDS File Installation Test Results window</a:t>
            </a:r>
          </a:p>
          <a:p>
            <a:pPr marL="457200" indent="-457200">
              <a:buFont typeface="+mj-lt"/>
              <a:buAutoNum type="arabicPeriod" startAt="5"/>
            </a:pPr>
            <a:endParaRPr lang="en-US" dirty="0" smtClean="0"/>
          </a:p>
        </p:txBody>
      </p:sp>
      <p:sp>
        <p:nvSpPr>
          <p:cNvPr id="11" name="Oval 10"/>
          <p:cNvSpPr/>
          <p:nvPr/>
        </p:nvSpPr>
        <p:spPr>
          <a:xfrm>
            <a:off x="663013" y="3733800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</a:rPr>
              <a:t>5</a:t>
            </a:r>
            <a:endParaRPr lang="en-US" sz="1400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3107732" y="4231481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</a:rPr>
              <a:t>6</a:t>
            </a:r>
            <a:endParaRPr lang="en-US" sz="1400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3505200" y="5872163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</a:rPr>
              <a:t>7</a:t>
            </a:r>
            <a:endParaRPr lang="en-US" sz="1400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8229600" y="5872163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3166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Install V430-F EDS file into Studio 5000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8675" y="3246119"/>
            <a:ext cx="3390900" cy="2671763"/>
          </a:xfrm>
          <a:prstGeom prst="rect">
            <a:avLst/>
          </a:prstGeom>
        </p:spPr>
      </p:pic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9"/>
            </a:pPr>
            <a:r>
              <a:rPr lang="en-US" dirty="0" smtClean="0"/>
              <a:t>Click Next in Change Graphic Image window</a:t>
            </a:r>
          </a:p>
          <a:p>
            <a:pPr marL="457200" indent="-457200">
              <a:buFont typeface="+mj-lt"/>
              <a:buAutoNum type="arabicPeriod" startAt="9"/>
            </a:pPr>
            <a:r>
              <a:rPr lang="en-US" dirty="0" smtClean="0"/>
              <a:t>Click Next in Final Task Summary window</a:t>
            </a:r>
          </a:p>
          <a:p>
            <a:pPr marL="457200" indent="-457200">
              <a:buFont typeface="+mj-lt"/>
              <a:buAutoNum type="arabicPeriod" startAt="9"/>
            </a:pPr>
            <a:r>
              <a:rPr lang="en-US" dirty="0" smtClean="0"/>
              <a:t>Click Finish to complete the EDS installation</a:t>
            </a:r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11044238" y="5917882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11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435" y="3246119"/>
            <a:ext cx="3390900" cy="2671763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567EB-E0F5-45D9-B008-D1999D3890B3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12" name="Oval 11"/>
          <p:cNvSpPr/>
          <p:nvPr/>
        </p:nvSpPr>
        <p:spPr>
          <a:xfrm>
            <a:off x="2971800" y="5917882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9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1375" y="3246118"/>
            <a:ext cx="3390900" cy="2671763"/>
          </a:xfrm>
          <a:prstGeom prst="rect">
            <a:avLst/>
          </a:prstGeom>
        </p:spPr>
      </p:pic>
      <p:sp>
        <p:nvSpPr>
          <p:cNvPr id="13" name="Oval 12"/>
          <p:cNvSpPr/>
          <p:nvPr/>
        </p:nvSpPr>
        <p:spPr>
          <a:xfrm>
            <a:off x="7010400" y="5917882"/>
            <a:ext cx="304800" cy="3048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45720" tIns="9144" rIns="45720" bIns="9144" rtlCol="0" anchor="ctr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424959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_180501 MasterTemplate_2018_Test_d140502">
  <a:themeElements>
    <a:clrScheme name="Omron Palette">
      <a:dk1>
        <a:srgbClr val="000000"/>
      </a:dk1>
      <a:lt1>
        <a:srgbClr val="FFFFFF"/>
      </a:lt1>
      <a:dk2>
        <a:srgbClr val="333333"/>
      </a:dk2>
      <a:lt2>
        <a:srgbClr val="58595B"/>
      </a:lt2>
      <a:accent1>
        <a:srgbClr val="0079C2"/>
      </a:accent1>
      <a:accent2>
        <a:srgbClr val="FF0000"/>
      </a:accent2>
      <a:accent3>
        <a:srgbClr val="33CC33"/>
      </a:accent3>
      <a:accent4>
        <a:srgbClr val="FF6600"/>
      </a:accent4>
      <a:accent5>
        <a:srgbClr val="7030A0"/>
      </a:accent5>
      <a:accent6>
        <a:srgbClr val="FFFF00"/>
      </a:accent6>
      <a:hlink>
        <a:srgbClr val="0079C2"/>
      </a:hlink>
      <a:folHlink>
        <a:srgbClr val="0079C2"/>
      </a:folHlink>
    </a:clrScheme>
    <a:fontScheme name="Omron Fonts">
      <a:majorFont>
        <a:latin typeface="Myriad Pro Light"/>
        <a:ea typeface=""/>
        <a:cs typeface=""/>
      </a:majorFont>
      <a:minorFont>
        <a:latin typeface="Myriad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lIns="45720" rIns="45720" rtlCol="0" anchor="ctr">
        <a:noAutofit/>
      </a:bodyPr>
      <a:lstStyle>
        <a:defPPr algn="ctr">
          <a:spcAft>
            <a:spcPts val="300"/>
          </a:spcAft>
          <a:defRPr dirty="0" smtClean="0">
            <a:latin typeface="Calibri" panose="020F0502020204030204" pitchFamily="34" charset="0"/>
          </a:defRPr>
        </a:defPPr>
      </a:lstStyle>
      <a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a:style>
    </a:spDef>
    <a:txDef>
      <a:spPr>
        <a:noFill/>
      </a:spPr>
      <a:bodyPr wrap="square" lIns="45720" rIns="45720" rtlCol="0" anchor="ctr" anchorCtr="0">
        <a:spAutoFit/>
      </a:bodyPr>
      <a:lstStyle>
        <a:defPPr algn="ctr">
          <a:spcAft>
            <a:spcPts val="300"/>
          </a:spcAft>
          <a:defRPr dirty="0" err="1" smtClean="0">
            <a:solidFill>
              <a:srgbClr val="4D4D4D"/>
            </a:solidFill>
            <a:latin typeface="Calibri" panose="020F0502020204030204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3FAAC7E1DDDC44EB35F0D35803E3593" ma:contentTypeVersion="15" ma:contentTypeDescription="Create a new document." ma:contentTypeScope="" ma:versionID="3835c1144d3e084954adcbc0e1e7e1bf">
  <xsd:schema xmlns:xsd="http://www.w3.org/2001/XMLSchema" xmlns:xs="http://www.w3.org/2001/XMLSchema" xmlns:p="http://schemas.microsoft.com/office/2006/metadata/properties" xmlns:ns2="81556289-a7dc-478b-be12-0cbbf32e4d60" xmlns:ns3="0e658eff-a04c-4908-828b-af239f3ed218" targetNamespace="http://schemas.microsoft.com/office/2006/metadata/properties" ma:root="true" ma:fieldsID="2263b9510fc5be26ca3a8ecf4fe38b38" ns2:_="" ns3:_="">
    <xsd:import namespace="81556289-a7dc-478b-be12-0cbbf32e4d60"/>
    <xsd:import namespace="0e658eff-a04c-4908-828b-af239f3ed21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556289-a7dc-478b-be12-0cbbf32e4d6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62c6d836-dd8d-446e-8d93-4fa6ea0242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658eff-a04c-4908-828b-af239f3ed218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7554387b-672b-404c-8acb-ead1773d1d32}" ma:internalName="TaxCatchAll" ma:showField="CatchAllData" ma:web="0e658eff-a04c-4908-828b-af239f3ed21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1556289-a7dc-478b-be12-0cbbf32e4d60">
      <Terms xmlns="http://schemas.microsoft.com/office/infopath/2007/PartnerControls"/>
    </lcf76f155ced4ddcb4097134ff3c332f>
    <TaxCatchAll xmlns="0e658eff-a04c-4908-828b-af239f3ed218" xsi:nil="true"/>
  </documentManagement>
</p:properties>
</file>

<file path=customXml/itemProps1.xml><?xml version="1.0" encoding="utf-8"?>
<ds:datastoreItem xmlns:ds="http://schemas.openxmlformats.org/officeDocument/2006/customXml" ds:itemID="{BB550ABF-712A-4D46-94CB-FFBB4FCA09D7}"/>
</file>

<file path=customXml/itemProps2.xml><?xml version="1.0" encoding="utf-8"?>
<ds:datastoreItem xmlns:ds="http://schemas.openxmlformats.org/officeDocument/2006/customXml" ds:itemID="{14149476-E182-4575-AA0A-FD086C925E89}"/>
</file>

<file path=customXml/itemProps3.xml><?xml version="1.0" encoding="utf-8"?>
<ds:datastoreItem xmlns:ds="http://schemas.openxmlformats.org/officeDocument/2006/customXml" ds:itemID="{84417A0E-9CC8-4E78-BEAD-F2B579800319}"/>
</file>

<file path=docProps/app.xml><?xml version="1.0" encoding="utf-8"?>
<Properties xmlns="http://schemas.openxmlformats.org/officeDocument/2006/extended-properties" xmlns:vt="http://schemas.openxmlformats.org/officeDocument/2006/docPropsVTypes">
  <Template>_180501 MasterTemplate_2018_Test_d140502</Template>
  <TotalTime>5820</TotalTime>
  <Words>771</Words>
  <Application>Microsoft Office PowerPoint</Application>
  <PresentationFormat>Widescreen</PresentationFormat>
  <Paragraphs>140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Myriad Pro</vt:lpstr>
      <vt:lpstr>Myriad Pro Light</vt:lpstr>
      <vt:lpstr>_180501 MasterTemplate_2018_Test_d140502</vt:lpstr>
      <vt:lpstr>PowerPoint Presentation</vt:lpstr>
      <vt:lpstr>V430-F Copy AOIs Capabilities</vt:lpstr>
      <vt:lpstr>V430-F Copy AOI Requirements</vt:lpstr>
      <vt:lpstr>Copy V430-F EIP Input and Output Assemblies</vt:lpstr>
      <vt:lpstr>V430-F Copy AOI Parameters</vt:lpstr>
      <vt:lpstr>V430-F Copy AOI Operation</vt:lpstr>
      <vt:lpstr>Install V430-F EDS file into Studio 5000</vt:lpstr>
      <vt:lpstr>Install V430-F EDS file into Studio 5000</vt:lpstr>
      <vt:lpstr>Install V430-F EDS file into Studio 5000</vt:lpstr>
      <vt:lpstr>Add V430-F EtherNet/IP to Studio 5000 project</vt:lpstr>
      <vt:lpstr>Select V430 Input Module</vt:lpstr>
      <vt:lpstr>Select Desired Input Module Definition</vt:lpstr>
      <vt:lpstr>Confirm V430-F Added to PLC project</vt:lpstr>
      <vt:lpstr>Import Add-On Instruction - </vt:lpstr>
      <vt:lpstr>Insert V430 Copy AOI into MainRoutine</vt:lpstr>
      <vt:lpstr>Set V430 Copy Instance Name</vt:lpstr>
      <vt:lpstr>Set Assembly_Input and Assembly_Output</vt:lpstr>
      <vt:lpstr>Set Connection_Input and Connection_Output</vt:lpstr>
      <vt:lpstr>Download to PLC and Run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Mike Chen</dc:creator>
  <cp:lastModifiedBy>Mike Dietzel / OCR</cp:lastModifiedBy>
  <cp:revision>205</cp:revision>
  <dcterms:created xsi:type="dcterms:W3CDTF">2018-07-17T20:21:04Z</dcterms:created>
  <dcterms:modified xsi:type="dcterms:W3CDTF">2022-02-23T05:27:05Z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0x01010063FAAC7E1DDDC44EB35F0D35803E3593</vt:lpwstr>
  </property>
</Properties>
</file>