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83" r:id="rId2"/>
    <p:sldId id="385" r:id="rId3"/>
    <p:sldId id="384" r:id="rId4"/>
    <p:sldId id="386" r:id="rId5"/>
    <p:sldId id="387" r:id="rId6"/>
    <p:sldId id="388" r:id="rId7"/>
    <p:sldId id="391" r:id="rId8"/>
    <p:sldId id="390" r:id="rId9"/>
    <p:sldId id="392" r:id="rId10"/>
    <p:sldId id="393" r:id="rId1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BEC0"/>
    <a:srgbClr val="0072BC"/>
    <a:srgbClr val="004875"/>
    <a:srgbClr val="59595B"/>
    <a:srgbClr val="0070C0"/>
    <a:srgbClr val="0673BA"/>
    <a:srgbClr val="0158B7"/>
    <a:srgbClr val="936DAF"/>
    <a:srgbClr val="8258A2"/>
    <a:srgbClr val="624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1474" autoAdjust="0"/>
  </p:normalViewPr>
  <p:slideViewPr>
    <p:cSldViewPr>
      <p:cViewPr varScale="1">
        <p:scale>
          <a:sx n="70" d="100"/>
          <a:sy n="70" d="100"/>
        </p:scale>
        <p:origin x="8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24-4E7B-9909-DDC9F883A5D8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D24-4E7B-9909-DDC9F883A5D8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D24-4E7B-9909-DDC9F883A5D8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D24-4E7B-9909-DDC9F883A5D8}"/>
              </c:ext>
            </c:extLst>
          </c:dPt>
          <c:dPt>
            <c:idx val="4"/>
            <c:bubble3D val="0"/>
            <c:spPr>
              <a:solidFill>
                <a:schemeClr val="accent1">
                  <a:tint val="54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D24-4E7B-9909-DDC9F883A5D8}"/>
              </c:ext>
            </c:extLst>
          </c:dPt>
          <c:dLbls>
            <c:spPr>
              <a:noFill/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Industrial Automation</c:v>
                </c:pt>
                <c:pt idx="1">
                  <c:v>Components</c:v>
                </c:pt>
                <c:pt idx="2">
                  <c:v>Healthcare</c:v>
                </c:pt>
                <c:pt idx="3">
                  <c:v>Mobility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12</c:v>
                </c:pt>
                <c:pt idx="2">
                  <c:v>13</c:v>
                </c:pt>
                <c:pt idx="3">
                  <c:v>16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24-4E7B-9909-DDC9F883A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D04BA-715D-475B-8C69-7B3964D2576C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61E82-96B3-464F-AC87-7F7A5E263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95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1E82-96B3-464F-AC87-7F7A5E2631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96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D61E82-96B3-464F-AC87-7F7A5E2631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726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61E82-96B3-464F-AC87-7F7A5E2631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10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03BD-9E8A-4211-B774-4137BE2F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DF8491-8798-47C1-BC07-71BE24EEB1B0}"/>
              </a:ext>
            </a:extLst>
          </p:cNvPr>
          <p:cNvGrpSpPr/>
          <p:nvPr userDrawn="1"/>
        </p:nvGrpSpPr>
        <p:grpSpPr>
          <a:xfrm>
            <a:off x="-9698" y="3733800"/>
            <a:ext cx="12192000" cy="2517835"/>
            <a:chOff x="2964466" y="1595725"/>
            <a:chExt cx="9220200" cy="25178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88B3E11-AD36-4F97-B219-CAC05624A5D9}"/>
                </a:ext>
              </a:extLst>
            </p:cNvPr>
            <p:cNvSpPr/>
            <p:nvPr userDrawn="1"/>
          </p:nvSpPr>
          <p:spPr>
            <a:xfrm>
              <a:off x="2964466" y="1595725"/>
              <a:ext cx="9220200" cy="2517835"/>
            </a:xfrm>
            <a:prstGeom prst="rect">
              <a:avLst/>
            </a:prstGeom>
            <a:solidFill>
              <a:srgbClr val="004875"/>
            </a:solidFill>
            <a:ln>
              <a:solidFill>
                <a:srgbClr val="00487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5720" rIns="4572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en-US" dirty="0">
                <a:latin typeface="Calibri" panose="020F050202020403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E8B6806-74F1-4963-90CB-0784E09CC37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05200" y="2825238"/>
              <a:ext cx="82834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AEFF514-3864-439D-BB3B-133A30D3A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8302" y="4159339"/>
            <a:ext cx="10787898" cy="722313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02A4E3BC-595C-40A8-B305-409CEC4225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799" y="5100981"/>
            <a:ext cx="10787898" cy="847471"/>
          </a:xfrm>
        </p:spPr>
        <p:txBody>
          <a:bodyPr>
            <a:noAutofit/>
          </a:bodyPr>
          <a:lstStyle>
            <a:lvl1pPr>
              <a:defRPr sz="2400" b="0" spc="0">
                <a:solidFill>
                  <a:schemeClr val="bg1"/>
                </a:solidFill>
              </a:defRPr>
            </a:lvl1pPr>
            <a:lvl2pPr>
              <a:defRPr sz="2400" b="0" spc="0">
                <a:solidFill>
                  <a:schemeClr val="bg1"/>
                </a:solidFill>
              </a:defRPr>
            </a:lvl2pPr>
            <a:lvl3pPr>
              <a:defRPr sz="2400" b="0" spc="0">
                <a:solidFill>
                  <a:schemeClr val="bg1"/>
                </a:solidFill>
              </a:defRPr>
            </a:lvl3pPr>
            <a:lvl4pPr>
              <a:defRPr sz="2400" b="0" spc="0">
                <a:solidFill>
                  <a:schemeClr val="bg1"/>
                </a:solidFill>
              </a:defRPr>
            </a:lvl4pPr>
            <a:lvl5pPr>
              <a:defRPr sz="2400" b="0" spc="0"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965E55E5-5151-484C-88C4-09DA4F207C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200467" cy="3581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988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14400" y="2130552"/>
            <a:ext cx="10363200" cy="9144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886200"/>
            <a:ext cx="10363200" cy="1828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6655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C28804-E0B1-42D7-BE2A-755ACA18C518}"/>
              </a:ext>
            </a:extLst>
          </p:cNvPr>
          <p:cNvSpPr/>
          <p:nvPr userDrawn="1"/>
        </p:nvSpPr>
        <p:spPr>
          <a:xfrm>
            <a:off x="5334000" y="12396"/>
            <a:ext cx="6858000" cy="6236004"/>
          </a:xfrm>
          <a:prstGeom prst="rect">
            <a:avLst/>
          </a:prstGeom>
          <a:solidFill>
            <a:srgbClr val="004875"/>
          </a:solidFill>
          <a:ln>
            <a:solidFill>
              <a:srgbClr val="00487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5720" r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566936"/>
            <a:ext cx="6477000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295400"/>
            <a:ext cx="6477000" cy="49530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5D4CD9-CD4E-4141-927C-E67D7A99F1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1816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7740FA-3651-4771-B5FE-D41286FECA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AA53B8-6FE2-4A8D-9398-DD93478FDB19}"/>
              </a:ext>
            </a:extLst>
          </p:cNvPr>
          <p:cNvCxnSpPr>
            <a:cxnSpLocks/>
          </p:cNvCxnSpPr>
          <p:nvPr userDrawn="1"/>
        </p:nvCxnSpPr>
        <p:spPr>
          <a:xfrm>
            <a:off x="5715000" y="1219200"/>
            <a:ext cx="4953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09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C28804-E0B1-42D7-BE2A-755ACA18C518}"/>
              </a:ext>
            </a:extLst>
          </p:cNvPr>
          <p:cNvSpPr/>
          <p:nvPr userDrawn="1"/>
        </p:nvSpPr>
        <p:spPr>
          <a:xfrm>
            <a:off x="0" y="12395"/>
            <a:ext cx="6858000" cy="6236005"/>
          </a:xfrm>
          <a:prstGeom prst="rect">
            <a:avLst/>
          </a:prstGeom>
          <a:solidFill>
            <a:srgbClr val="004875"/>
          </a:solidFill>
          <a:ln>
            <a:solidFill>
              <a:srgbClr val="00487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5720" r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66936"/>
            <a:ext cx="6477000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6477000" cy="49530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5D4CD9-CD4E-4141-927C-E67D7A99F1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10400" y="1"/>
            <a:ext cx="51816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7740FA-3651-4771-B5FE-D41286FECA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AA53B8-6FE2-4A8D-9398-DD93478FDB19}"/>
              </a:ext>
            </a:extLst>
          </p:cNvPr>
          <p:cNvCxnSpPr>
            <a:cxnSpLocks/>
          </p:cNvCxnSpPr>
          <p:nvPr userDrawn="1"/>
        </p:nvCxnSpPr>
        <p:spPr>
          <a:xfrm>
            <a:off x="76201" y="1219200"/>
            <a:ext cx="4953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98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3" y="116632"/>
            <a:ext cx="10766987" cy="576064"/>
          </a:xfrm>
        </p:spPr>
        <p:txBody>
          <a:bodyPr>
            <a:noAutofit/>
          </a:bodyPr>
          <a:lstStyle>
            <a:lvl1pPr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413" y="804672"/>
            <a:ext cx="10766987" cy="54437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rgbClr val="333333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tabLst>
                <a:tab pos="342900" algn="l"/>
                <a:tab pos="855663" algn="l"/>
                <a:tab pos="1257300" algn="l"/>
                <a:tab pos="1598613" algn="l"/>
              </a:tabLst>
              <a:defRPr sz="2000">
                <a:solidFill>
                  <a:srgbClr val="333333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rgbClr val="333333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rgbClr val="333333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rgbClr val="333333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003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C28804-E0B1-42D7-BE2A-755ACA18C518}"/>
              </a:ext>
            </a:extLst>
          </p:cNvPr>
          <p:cNvSpPr/>
          <p:nvPr userDrawn="1"/>
        </p:nvSpPr>
        <p:spPr>
          <a:xfrm>
            <a:off x="2971800" y="12395"/>
            <a:ext cx="9220200" cy="6236005"/>
          </a:xfrm>
          <a:prstGeom prst="rect">
            <a:avLst/>
          </a:prstGeom>
          <a:solidFill>
            <a:srgbClr val="004875"/>
          </a:solidFill>
          <a:ln>
            <a:solidFill>
              <a:srgbClr val="00487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5720" r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033" y="566936"/>
            <a:ext cx="8707967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4033" y="1295400"/>
            <a:ext cx="8707967" cy="49530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7740FA-3651-4771-B5FE-D41286FECA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AA53B8-6FE2-4A8D-9398-DD93478FDB19}"/>
              </a:ext>
            </a:extLst>
          </p:cNvPr>
          <p:cNvCxnSpPr>
            <a:cxnSpLocks/>
          </p:cNvCxnSpPr>
          <p:nvPr userDrawn="1"/>
        </p:nvCxnSpPr>
        <p:spPr>
          <a:xfrm>
            <a:off x="3581400" y="1219200"/>
            <a:ext cx="665903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0A96344-4730-41AF-80F5-414671E9FA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661561"/>
            <a:ext cx="2799792" cy="3586839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1EEE639-A46A-4799-BE78-D82C2A1C62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98" y="7716"/>
            <a:ext cx="2799792" cy="250688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C28804-E0B1-42D7-BE2A-755ACA18C518}"/>
              </a:ext>
            </a:extLst>
          </p:cNvPr>
          <p:cNvSpPr/>
          <p:nvPr userDrawn="1"/>
        </p:nvSpPr>
        <p:spPr>
          <a:xfrm>
            <a:off x="2971800" y="12395"/>
            <a:ext cx="9220200" cy="6236005"/>
          </a:xfrm>
          <a:prstGeom prst="rect">
            <a:avLst/>
          </a:prstGeom>
          <a:solidFill>
            <a:srgbClr val="004875"/>
          </a:solidFill>
          <a:ln>
            <a:solidFill>
              <a:srgbClr val="00487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5720" r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033" y="566936"/>
            <a:ext cx="8707967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4033" y="1295400"/>
            <a:ext cx="8707967" cy="49530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7740FA-3651-4771-B5FE-D41286FECA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AA53B8-6FE2-4A8D-9398-DD93478FDB19}"/>
              </a:ext>
            </a:extLst>
          </p:cNvPr>
          <p:cNvCxnSpPr>
            <a:cxnSpLocks/>
          </p:cNvCxnSpPr>
          <p:nvPr userDrawn="1"/>
        </p:nvCxnSpPr>
        <p:spPr>
          <a:xfrm>
            <a:off x="3581400" y="1219200"/>
            <a:ext cx="665903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B406A129-D357-4EB6-9CF5-BC76B7676E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7345" y="0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706C461-E91E-446B-970C-8757721B77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46" y="4239658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EB32A8AB-C6F2-41F0-96FE-E4BFE9855F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345" y="2119829"/>
            <a:ext cx="2801957" cy="200874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7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308056"/>
            <a:ext cx="8534400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960319"/>
            <a:ext cx="8534400" cy="5288081"/>
          </a:xfrm>
        </p:spPr>
        <p:txBody>
          <a:bodyPr>
            <a:normAutofit/>
          </a:bodyPr>
          <a:lstStyle>
            <a:lvl1pPr>
              <a:defRPr sz="240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5D4CD9-CD4E-4141-927C-E67D7A99F1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661561"/>
            <a:ext cx="2799792" cy="358683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F7872EC-E506-4E20-B2D9-164C49C4D4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98" y="7716"/>
            <a:ext cx="2799792" cy="25146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7740FA-3651-4771-B5FE-D41286FECA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6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308056"/>
            <a:ext cx="8534400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960319"/>
            <a:ext cx="8534400" cy="5288081"/>
          </a:xfrm>
        </p:spPr>
        <p:txBody>
          <a:bodyPr>
            <a:normAutofit/>
          </a:bodyPr>
          <a:lstStyle>
            <a:lvl1pPr>
              <a:defRPr sz="240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F7872EC-E506-4E20-B2D9-164C49C4D4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7345" y="0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4C6CE6C-BB03-4740-95EA-D08A7B16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45" y="4239658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10E9F4B8-147E-48AF-AD03-F532E18189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345" y="2119829"/>
            <a:ext cx="2801957" cy="2008742"/>
          </a:xfrm>
        </p:spPr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B5A056-071D-4CFD-BDC8-93EB10B7A8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7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2F4F2C-3E91-4981-8D29-DEDB021270E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91200" y="854075"/>
            <a:ext cx="6248400" cy="53943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846DD8-8F18-48CB-AF08-F9831281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116632"/>
            <a:ext cx="6248400" cy="5760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8C261D-801C-4ADD-B235-0054B3D7F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15E4B71-17DA-45A8-9B4C-B9537719C4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7345" y="0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76DBAD2-21DB-4209-A793-6DA782AD1C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45" y="4239658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9410983-5690-49C5-8C9D-C7B493EF21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345" y="2119829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F460925-7D58-4DF3-B4E9-2AD23FED7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599" y="116632"/>
            <a:ext cx="2801957" cy="613176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56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6DD8-8F18-48CB-AF08-F98312811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116632"/>
            <a:ext cx="6248400" cy="5760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8C261D-801C-4ADD-B235-0054B3D7F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F460925-7D58-4DF3-B4E9-2AD23FED7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6632"/>
            <a:ext cx="5545156" cy="6131768"/>
          </a:xfrm>
        </p:spPr>
        <p:txBody>
          <a:bodyPr>
            <a:normAutofit/>
          </a:bodyPr>
          <a:lstStyle>
            <a:lvl1pPr>
              <a:defRPr sz="240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22609A1E-E5C8-4E98-A87C-969C983F656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91200" y="854075"/>
            <a:ext cx="6248400" cy="53943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5520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308056"/>
            <a:ext cx="5943600" cy="576064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5D4CD9-CD4E-4141-927C-E67D7A99F1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98" y="0"/>
            <a:ext cx="5174402" cy="6293386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872201-68CB-4B92-BAC2-34EFA6C6C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graphicFrame>
        <p:nvGraphicFramePr>
          <p:cNvPr id="7" name="Chart Placeholder 11">
            <a:extLst>
              <a:ext uri="{FF2B5EF4-FFF2-40B4-BE49-F238E27FC236}">
                <a16:creationId xmlns:a16="http://schemas.microsoft.com/office/drawing/2014/main" id="{C4ED252C-A133-4BE6-8F74-5F2829F98F3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36773636"/>
              </p:ext>
            </p:extLst>
          </p:nvPr>
        </p:nvGraphicFramePr>
        <p:xfrm>
          <a:off x="2133600" y="757807"/>
          <a:ext cx="6477000" cy="5795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4269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&amp; Content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2517835"/>
            <a:ext cx="8915400" cy="3730565"/>
          </a:xfrm>
        </p:spPr>
        <p:txBody>
          <a:bodyPr>
            <a:normAutofit/>
          </a:bodyPr>
          <a:lstStyle>
            <a:lvl1pPr>
              <a:defRPr sz="240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 spc="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spc="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 spc="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 spc="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F7872EC-E506-4E20-B2D9-164C49C4D4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7345" y="0"/>
            <a:ext cx="2801957" cy="2008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AE9B61EB-08C2-45B8-A65A-20042481E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58600" y="6553200"/>
            <a:ext cx="480053" cy="246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4C6CE6C-BB03-4740-95EA-D08A7B16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45" y="4239658"/>
            <a:ext cx="2801957" cy="200874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10E9F4B8-147E-48AF-AD03-F532E18189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7345" y="2119829"/>
            <a:ext cx="2801957" cy="2008742"/>
          </a:xfrm>
        </p:spPr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B5A056-071D-4CFD-BDC8-93EB10B7A8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B61C02B-8064-4A43-8233-AF506D666642}"/>
              </a:ext>
            </a:extLst>
          </p:cNvPr>
          <p:cNvGrpSpPr/>
          <p:nvPr userDrawn="1"/>
        </p:nvGrpSpPr>
        <p:grpSpPr>
          <a:xfrm>
            <a:off x="2971800" y="0"/>
            <a:ext cx="9220200" cy="2517835"/>
            <a:chOff x="2971800" y="1600577"/>
            <a:chExt cx="9220200" cy="251783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E877CE5-F894-4891-B1BA-089481AF48FB}"/>
                </a:ext>
              </a:extLst>
            </p:cNvPr>
            <p:cNvSpPr/>
            <p:nvPr userDrawn="1"/>
          </p:nvSpPr>
          <p:spPr>
            <a:xfrm>
              <a:off x="2971800" y="1600577"/>
              <a:ext cx="9220200" cy="2517835"/>
            </a:xfrm>
            <a:prstGeom prst="rect">
              <a:avLst/>
            </a:prstGeom>
            <a:solidFill>
              <a:srgbClr val="004875"/>
            </a:solidFill>
            <a:ln>
              <a:solidFill>
                <a:srgbClr val="00487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5720" rIns="4572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en-US" dirty="0">
                <a:latin typeface="Calibri" panose="020F050202020403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0D1F20C-9EF1-4416-BBEE-B4A143C706E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05200" y="2825238"/>
              <a:ext cx="7696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35">
            <a:extLst>
              <a:ext uri="{FF2B5EF4-FFF2-40B4-BE49-F238E27FC236}">
                <a16:creationId xmlns:a16="http://schemas.microsoft.com/office/drawing/2014/main" id="{A29BE47D-8ABD-4AE3-8562-DB98B96105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29000" y="420687"/>
            <a:ext cx="7848600" cy="722313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35">
            <a:extLst>
              <a:ext uri="{FF2B5EF4-FFF2-40B4-BE49-F238E27FC236}">
                <a16:creationId xmlns:a16="http://schemas.microsoft.com/office/drawing/2014/main" id="{928A1A0D-D7BE-471D-934E-DE4D3E1601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96497" y="1362329"/>
            <a:ext cx="7848600" cy="847471"/>
          </a:xfrm>
        </p:spPr>
        <p:txBody>
          <a:bodyPr>
            <a:noAutofit/>
          </a:bodyPr>
          <a:lstStyle>
            <a:lvl1pPr>
              <a:defRPr sz="2400" b="0" spc="0">
                <a:solidFill>
                  <a:schemeClr val="bg1"/>
                </a:solidFill>
              </a:defRPr>
            </a:lvl1pPr>
            <a:lvl2pPr>
              <a:defRPr sz="2400" b="0" spc="0">
                <a:solidFill>
                  <a:schemeClr val="bg1"/>
                </a:solidFill>
              </a:defRPr>
            </a:lvl2pPr>
            <a:lvl3pPr>
              <a:defRPr sz="2400" b="0" spc="0">
                <a:solidFill>
                  <a:schemeClr val="bg1"/>
                </a:solidFill>
              </a:defRPr>
            </a:lvl3pPr>
            <a:lvl4pPr>
              <a:defRPr sz="2400" b="0" spc="0">
                <a:solidFill>
                  <a:schemeClr val="bg1"/>
                </a:solidFill>
              </a:defRPr>
            </a:lvl4pPr>
            <a:lvl5pPr>
              <a:defRPr sz="24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8441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1DF8491-8798-47C1-BC07-71BE24EEB1B0}"/>
              </a:ext>
            </a:extLst>
          </p:cNvPr>
          <p:cNvGrpSpPr/>
          <p:nvPr userDrawn="1"/>
        </p:nvGrpSpPr>
        <p:grpSpPr>
          <a:xfrm>
            <a:off x="2971800" y="0"/>
            <a:ext cx="9220200" cy="2517835"/>
            <a:chOff x="2971800" y="1600577"/>
            <a:chExt cx="9220200" cy="25178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88B3E11-AD36-4F97-B219-CAC05624A5D9}"/>
                </a:ext>
              </a:extLst>
            </p:cNvPr>
            <p:cNvSpPr/>
            <p:nvPr userDrawn="1"/>
          </p:nvSpPr>
          <p:spPr>
            <a:xfrm>
              <a:off x="2971800" y="1600577"/>
              <a:ext cx="9220200" cy="2517835"/>
            </a:xfrm>
            <a:prstGeom prst="rect">
              <a:avLst/>
            </a:prstGeom>
            <a:solidFill>
              <a:srgbClr val="004875"/>
            </a:solidFill>
            <a:ln>
              <a:solidFill>
                <a:srgbClr val="00487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5720" rIns="4572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en-US" dirty="0">
                <a:latin typeface="Calibri" panose="020F050202020403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E8B6806-74F1-4963-90CB-0784E09CC37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05200" y="2825238"/>
              <a:ext cx="7696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03BD-9E8A-4211-B774-4137BE2F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3973747-E231-4BC4-846C-B0A7A75969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8194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953C3-095F-42EE-9A69-02895100E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9000" y="3048000"/>
            <a:ext cx="2209800" cy="22098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C086F0B-FFDF-41A7-907C-FEA6A8FD51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8400" y="3048000"/>
            <a:ext cx="2209800" cy="22098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02B7E7D-F240-49C2-A77D-DC882EC29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91599" y="3045627"/>
            <a:ext cx="2209800" cy="2209800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AEFF514-3864-439D-BB3B-133A30D3A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29000" y="420687"/>
            <a:ext cx="7848600" cy="722313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02A4E3BC-595C-40A8-B305-409CEC4225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96497" y="1362329"/>
            <a:ext cx="7848600" cy="847471"/>
          </a:xfrm>
        </p:spPr>
        <p:txBody>
          <a:bodyPr>
            <a:noAutofit/>
          </a:bodyPr>
          <a:lstStyle>
            <a:lvl1pPr>
              <a:defRPr sz="2400" b="0" spc="0">
                <a:solidFill>
                  <a:schemeClr val="bg1"/>
                </a:solidFill>
              </a:defRPr>
            </a:lvl1pPr>
            <a:lvl2pPr>
              <a:defRPr sz="2400" b="0" spc="0">
                <a:solidFill>
                  <a:schemeClr val="bg1"/>
                </a:solidFill>
              </a:defRPr>
            </a:lvl2pPr>
            <a:lvl3pPr>
              <a:defRPr sz="2400" b="0" spc="0">
                <a:solidFill>
                  <a:schemeClr val="bg1"/>
                </a:solidFill>
              </a:defRPr>
            </a:lvl3pPr>
            <a:lvl4pPr>
              <a:defRPr sz="2400" b="0" spc="0">
                <a:solidFill>
                  <a:schemeClr val="bg1"/>
                </a:solidFill>
              </a:defRPr>
            </a:lvl4pPr>
            <a:lvl5pPr>
              <a:defRPr sz="24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E207E100-FC09-45EF-923A-7E3B184DE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17466" y="5334000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 styles</a:t>
            </a:r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8038D4A9-2D04-4E84-93CD-5751D8E45C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48400" y="5334000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 styles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D04D9411-AE5F-4CBC-8CD3-19861707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88172" y="5334000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569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88B3E11-AD36-4F97-B219-CAC05624A5D9}"/>
              </a:ext>
            </a:extLst>
          </p:cNvPr>
          <p:cNvSpPr/>
          <p:nvPr userDrawn="1"/>
        </p:nvSpPr>
        <p:spPr>
          <a:xfrm>
            <a:off x="2971800" y="1"/>
            <a:ext cx="9220200" cy="2514600"/>
          </a:xfrm>
          <a:prstGeom prst="rect">
            <a:avLst/>
          </a:prstGeom>
          <a:solidFill>
            <a:srgbClr val="004875"/>
          </a:solidFill>
          <a:ln>
            <a:solidFill>
              <a:srgbClr val="00487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5720" r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03BD-9E8A-4211-B774-4137BE2F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3973747-E231-4BC4-846C-B0A7A75969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819400" cy="251783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953C3-095F-42EE-9A69-02895100E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5400" y="2680092"/>
            <a:ext cx="3200400" cy="3081867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AEFF514-3864-439D-BB3B-133A30D3A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76600" y="762000"/>
            <a:ext cx="7848600" cy="722313"/>
          </a:xfrm>
        </p:spPr>
        <p:txBody>
          <a:bodyPr>
            <a:noAutofit/>
          </a:bodyPr>
          <a:lstStyle>
            <a:lvl1pPr>
              <a:defRPr sz="40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E207E100-FC09-45EF-923A-7E3B184DE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95400" y="5761959"/>
            <a:ext cx="2232868" cy="457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7E683C-91F3-449D-9519-DB3605B838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91401" y="2680092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576AB3B4-C874-42EB-AEE7-A8D32DEF98E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91400" y="4251052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24129921-CA26-4CE6-B994-966E1862210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988111" y="2680092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075BBAA3-1C19-4B1D-B55D-57CDA52CD58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988110" y="4251052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0810F247-E66D-4839-A69D-E3D16B523CC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91400" y="5777072"/>
            <a:ext cx="2232868" cy="457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9BCB01-5781-455F-8930-0AE2BE72A4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66126" y="3796744"/>
            <a:ext cx="1539474" cy="100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42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110CCA0-8A4E-4E08-A02C-075CDBD03BEE}"/>
              </a:ext>
            </a:extLst>
          </p:cNvPr>
          <p:cNvGrpSpPr/>
          <p:nvPr userDrawn="1"/>
        </p:nvGrpSpPr>
        <p:grpSpPr>
          <a:xfrm>
            <a:off x="2929467" y="13489"/>
            <a:ext cx="9220200" cy="2517835"/>
            <a:chOff x="2971800" y="1600577"/>
            <a:chExt cx="9220200" cy="251783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3ECEC-0567-4BFD-8F1E-CB89BA8BE98B}"/>
                </a:ext>
              </a:extLst>
            </p:cNvPr>
            <p:cNvSpPr/>
            <p:nvPr userDrawn="1"/>
          </p:nvSpPr>
          <p:spPr>
            <a:xfrm>
              <a:off x="2971800" y="1600577"/>
              <a:ext cx="9220200" cy="2517835"/>
            </a:xfrm>
            <a:prstGeom prst="rect">
              <a:avLst/>
            </a:prstGeom>
            <a:solidFill>
              <a:srgbClr val="004875"/>
            </a:solidFill>
            <a:ln>
              <a:solidFill>
                <a:srgbClr val="00487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5720" rIns="4572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en-US" dirty="0">
                <a:latin typeface="Calibri" panose="020F050202020403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AC89D0-8ED7-4A02-A405-9798B3592F9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05200" y="2825238"/>
              <a:ext cx="7696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03BD-9E8A-4211-B774-4137BE2F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3973747-E231-4BC4-846C-B0A7A75969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3489"/>
            <a:ext cx="2819400" cy="251783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953C3-095F-42EE-9A69-02895100E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5400" y="2709333"/>
            <a:ext cx="3200400" cy="3081867"/>
          </a:xfrm>
        </p:spPr>
        <p:txBody>
          <a:bodyPr/>
          <a:lstStyle/>
          <a:p>
            <a:endParaRPr lang="en-US"/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E207E100-FC09-45EF-923A-7E3B184DE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95400" y="5791200"/>
            <a:ext cx="2232868" cy="457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7E683C-91F3-449D-9519-DB3605B838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91401" y="2667000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576AB3B4-C874-42EB-AEE7-A8D32DEF98E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91400" y="4351565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24129921-CA26-4CE6-B994-966E1862210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071291" y="2667000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075BBAA3-1C19-4B1D-B55D-57CDA52CD58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71290" y="4351565"/>
            <a:ext cx="1520509" cy="151583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0810F247-E66D-4839-A69D-E3D16B523CC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91400" y="5867400"/>
            <a:ext cx="2232868" cy="457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9BCB01-5781-455F-8930-0AE2BE72A4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66126" y="3796744"/>
            <a:ext cx="1539474" cy="1003856"/>
          </a:xfrm>
          <a:prstGeom prst="rect">
            <a:avLst/>
          </a:prstGeom>
        </p:spPr>
      </p:pic>
      <p:sp>
        <p:nvSpPr>
          <p:cNvPr id="27" name="Text Placeholder 35">
            <a:extLst>
              <a:ext uri="{FF2B5EF4-FFF2-40B4-BE49-F238E27FC236}">
                <a16:creationId xmlns:a16="http://schemas.microsoft.com/office/drawing/2014/main" id="{16734C0D-60E4-4A6C-87EC-BBA7004D1C3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29000" y="420687"/>
            <a:ext cx="7848600" cy="722313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8" name="Text Placeholder 35">
            <a:extLst>
              <a:ext uri="{FF2B5EF4-FFF2-40B4-BE49-F238E27FC236}">
                <a16:creationId xmlns:a16="http://schemas.microsoft.com/office/drawing/2014/main" id="{0C4ADD35-BAD4-4F2C-B9D3-3BAB026F42C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96497" y="1362329"/>
            <a:ext cx="7848600" cy="847471"/>
          </a:xfrm>
        </p:spPr>
        <p:txBody>
          <a:bodyPr>
            <a:noAutofit/>
          </a:bodyPr>
          <a:lstStyle>
            <a:lvl1pPr>
              <a:defRPr sz="2400" b="0" spc="0">
                <a:solidFill>
                  <a:schemeClr val="bg1"/>
                </a:solidFill>
              </a:defRPr>
            </a:lvl1pPr>
            <a:lvl2pPr>
              <a:defRPr sz="2400" b="0" spc="0">
                <a:solidFill>
                  <a:schemeClr val="bg1"/>
                </a:solidFill>
              </a:defRPr>
            </a:lvl2pPr>
            <a:lvl3pPr>
              <a:defRPr sz="2400" b="0" spc="0">
                <a:solidFill>
                  <a:schemeClr val="bg1"/>
                </a:solidFill>
              </a:defRPr>
            </a:lvl3pPr>
            <a:lvl4pPr>
              <a:defRPr sz="2400" b="0" spc="0">
                <a:solidFill>
                  <a:schemeClr val="bg1"/>
                </a:solidFill>
              </a:defRPr>
            </a:lvl4pPr>
            <a:lvl5pPr>
              <a:defRPr sz="24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3424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1DF8491-8798-47C1-BC07-71BE24EEB1B0}"/>
              </a:ext>
            </a:extLst>
          </p:cNvPr>
          <p:cNvGrpSpPr/>
          <p:nvPr userDrawn="1"/>
        </p:nvGrpSpPr>
        <p:grpSpPr>
          <a:xfrm>
            <a:off x="0" y="-4852"/>
            <a:ext cx="12192000" cy="2517835"/>
            <a:chOff x="2964466" y="1595725"/>
            <a:chExt cx="9220200" cy="25178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88B3E11-AD36-4F97-B219-CAC05624A5D9}"/>
                </a:ext>
              </a:extLst>
            </p:cNvPr>
            <p:cNvSpPr/>
            <p:nvPr userDrawn="1"/>
          </p:nvSpPr>
          <p:spPr>
            <a:xfrm>
              <a:off x="2964466" y="1595725"/>
              <a:ext cx="9220200" cy="2517835"/>
            </a:xfrm>
            <a:prstGeom prst="rect">
              <a:avLst/>
            </a:prstGeom>
            <a:solidFill>
              <a:srgbClr val="004875"/>
            </a:solidFill>
            <a:ln>
              <a:solidFill>
                <a:srgbClr val="00487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5720" rIns="4572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en-US" dirty="0">
                <a:latin typeface="Calibri" panose="020F050202020403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E8B6806-74F1-4963-90CB-0784E09CC37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360166" y="2825238"/>
              <a:ext cx="828341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03BD-9E8A-4211-B774-4137BE2F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953C3-095F-42EE-9A69-02895100E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06982" y="2784000"/>
            <a:ext cx="2547627" cy="2547627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8C086F0B-FFDF-41A7-907C-FEA6A8FD51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3591" y="2784000"/>
            <a:ext cx="2547627" cy="25476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302B7E7D-F240-49C2-A77D-DC882EC291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20200" y="2784000"/>
            <a:ext cx="2547627" cy="2547627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AEFF514-3864-439D-BB3B-133A30D3A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420687"/>
            <a:ext cx="10787898" cy="722313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02A4E3BC-595C-40A8-B305-409CEC4225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400" y="1362329"/>
            <a:ext cx="10787898" cy="847471"/>
          </a:xfrm>
        </p:spPr>
        <p:txBody>
          <a:bodyPr>
            <a:noAutofit/>
          </a:bodyPr>
          <a:lstStyle>
            <a:lvl1pPr>
              <a:defRPr sz="2400" b="0" spc="0">
                <a:solidFill>
                  <a:schemeClr val="bg1"/>
                </a:solidFill>
              </a:defRPr>
            </a:lvl1pPr>
            <a:lvl2pPr>
              <a:defRPr sz="2400" b="0" spc="0">
                <a:solidFill>
                  <a:schemeClr val="bg1"/>
                </a:solidFill>
              </a:defRPr>
            </a:lvl2pPr>
            <a:lvl3pPr>
              <a:defRPr sz="2400" b="0" spc="0">
                <a:solidFill>
                  <a:schemeClr val="bg1"/>
                </a:solidFill>
              </a:defRPr>
            </a:lvl3pPr>
            <a:lvl4pPr>
              <a:defRPr sz="2400" b="0" spc="0">
                <a:solidFill>
                  <a:schemeClr val="bg1"/>
                </a:solidFill>
              </a:defRPr>
            </a:lvl4pPr>
            <a:lvl5pPr>
              <a:defRPr sz="2400" b="0" spc="0"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E207E100-FC09-45EF-923A-7E3B184DE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06982" y="5428827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endParaRPr lang="en-US" dirty="0"/>
          </a:p>
        </p:txBody>
      </p:sp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8038D4A9-2D04-4E84-93CD-5751D8E45C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16131" y="5428827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endParaRPr lang="en-US" dirty="0"/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D04D9411-AE5F-4CBC-8CD3-19861707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220200" y="5428827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965E55E5-5151-484C-88C4-09DA4F207C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00373" y="2784000"/>
            <a:ext cx="2547627" cy="254762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015F6B5E-5808-463C-817D-EE2DFF83D7B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00373" y="5428827"/>
            <a:ext cx="2232868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77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3203BD-9E8A-4211-B774-4137BE2FE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3973747-E231-4BC4-846C-B0A7A75969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8194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953C3-095F-42EE-9A69-02895100EF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02257" y="3046382"/>
            <a:ext cx="2630066" cy="1981200"/>
          </a:xfrm>
        </p:spPr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DF8491-8798-47C1-BC07-71BE24EEB1B0}"/>
              </a:ext>
            </a:extLst>
          </p:cNvPr>
          <p:cNvGrpSpPr/>
          <p:nvPr userDrawn="1"/>
        </p:nvGrpSpPr>
        <p:grpSpPr>
          <a:xfrm>
            <a:off x="2971800" y="0"/>
            <a:ext cx="9220200" cy="2517835"/>
            <a:chOff x="2971800" y="1600577"/>
            <a:chExt cx="9220200" cy="251783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88B3E11-AD36-4F97-B219-CAC05624A5D9}"/>
                </a:ext>
              </a:extLst>
            </p:cNvPr>
            <p:cNvSpPr/>
            <p:nvPr userDrawn="1"/>
          </p:nvSpPr>
          <p:spPr>
            <a:xfrm>
              <a:off x="2971800" y="1600577"/>
              <a:ext cx="9220200" cy="2517835"/>
            </a:xfrm>
            <a:prstGeom prst="rect">
              <a:avLst/>
            </a:prstGeom>
            <a:solidFill>
              <a:srgbClr val="004875"/>
            </a:solidFill>
            <a:ln>
              <a:solidFill>
                <a:srgbClr val="00487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5720" rIns="45720" rtlCol="0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en-US" dirty="0">
                <a:latin typeface="Calibri" panose="020F0502020204030204" pitchFamily="34" charset="0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E8B6806-74F1-4963-90CB-0784E09CC37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05200" y="2825238"/>
              <a:ext cx="7696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AEFF514-3864-439D-BB3B-133A30D3A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29000" y="420687"/>
            <a:ext cx="7848600" cy="722313"/>
          </a:xfrm>
        </p:spPr>
        <p:txBody>
          <a:bodyPr>
            <a:noAutofit/>
          </a:bodyPr>
          <a:lstStyle>
            <a:lvl1pPr>
              <a:defRPr sz="3600" b="0" spc="-150">
                <a:solidFill>
                  <a:schemeClr val="bg1"/>
                </a:solidFill>
              </a:defRPr>
            </a:lvl1pPr>
            <a:lvl2pPr>
              <a:defRPr sz="3600" b="1" spc="-150">
                <a:solidFill>
                  <a:schemeClr val="bg1"/>
                </a:solidFill>
              </a:defRPr>
            </a:lvl2pPr>
            <a:lvl3pPr>
              <a:defRPr sz="3600" b="1" spc="-150">
                <a:solidFill>
                  <a:schemeClr val="bg1"/>
                </a:solidFill>
              </a:defRPr>
            </a:lvl3pPr>
            <a:lvl4pPr>
              <a:defRPr sz="3600" b="1" spc="-150">
                <a:solidFill>
                  <a:schemeClr val="bg1"/>
                </a:solidFill>
              </a:defRPr>
            </a:lvl4pPr>
            <a:lvl5pPr>
              <a:defRPr sz="3600" b="1" spc="-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02A4E3BC-595C-40A8-B305-409CEC4225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96497" y="1362329"/>
            <a:ext cx="7848600" cy="847471"/>
          </a:xfrm>
        </p:spPr>
        <p:txBody>
          <a:bodyPr>
            <a:noAutofit/>
          </a:bodyPr>
          <a:lstStyle>
            <a:lvl1pPr>
              <a:defRPr sz="2400" b="0" spc="0">
                <a:solidFill>
                  <a:schemeClr val="bg1"/>
                </a:solidFill>
              </a:defRPr>
            </a:lvl1pPr>
            <a:lvl2pPr>
              <a:defRPr sz="2400" b="0" spc="0">
                <a:solidFill>
                  <a:schemeClr val="bg1"/>
                </a:solidFill>
              </a:defRPr>
            </a:lvl2pPr>
            <a:lvl3pPr>
              <a:defRPr sz="2400" b="0" spc="0">
                <a:solidFill>
                  <a:schemeClr val="bg1"/>
                </a:solidFill>
              </a:defRPr>
            </a:lvl3pPr>
            <a:lvl4pPr>
              <a:defRPr sz="2400" b="0" spc="0">
                <a:solidFill>
                  <a:schemeClr val="bg1"/>
                </a:solidFill>
              </a:defRPr>
            </a:lvl4pPr>
            <a:lvl5pPr>
              <a:defRPr sz="2400" b="0" spc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E207E100-FC09-45EF-923A-7E3B184DE7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02256" y="5181600"/>
            <a:ext cx="2630065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3762909D-4C5A-44BA-A7F5-93C1AE27E6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132934" y="3050306"/>
            <a:ext cx="2630066" cy="19812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10B39156-0299-4627-AD4A-278CC1DF18E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257134" y="3046382"/>
            <a:ext cx="2630066" cy="19812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C2DFF91-8571-4A02-92DF-18DD519B78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57135" y="5181600"/>
            <a:ext cx="2630065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 styles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3AE7DE0B-71AD-409C-81F3-5017DFA2BAB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32934" y="5181600"/>
            <a:ext cx="2630065" cy="838200"/>
          </a:xfrm>
          <a:noFill/>
        </p:spPr>
        <p:txBody>
          <a:bodyPr wrap="square" lIns="45720" rIns="45720" rtlCol="0" anchor="t" anchorCtr="0">
            <a:noAutofit/>
          </a:bodyPr>
          <a:lstStyle>
            <a:lvl1pPr>
              <a:defRPr lang="en-US" sz="2000" b="0" dirty="0" smtClean="0">
                <a:solidFill>
                  <a:srgbClr val="004875"/>
                </a:solidFill>
              </a:defRPr>
            </a:lvl1pPr>
          </a:lstStyle>
          <a:p>
            <a:pPr lvl="0" defTabSz="914400">
              <a:spcAft>
                <a:spcPts val="300"/>
              </a:spcAft>
            </a:pPr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4444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B3B5E-F2FC-411E-821A-F1A580FDB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38336"/>
            <a:ext cx="8686800" cy="5760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F272-1969-4427-835B-A2A652149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397C64-F63D-449C-9A51-34193A48D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914400"/>
            <a:ext cx="8686800" cy="1600200"/>
          </a:xfrm>
        </p:spPr>
        <p:txBody>
          <a:bodyPr>
            <a:noAutofit/>
          </a:bodyPr>
          <a:lstStyle>
            <a:lvl1pPr>
              <a:defRPr sz="2000" spc="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1800" spc="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1800" kern="1200" spc="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1800" spc="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1800" spc="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1A58C24-6136-44AE-A436-9A60BD22F4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667000"/>
            <a:ext cx="12192000" cy="35814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34EEFA3-1B07-464F-9BE6-5FEF51E0E8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200400" cy="2514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07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B3B5E-F2FC-411E-821A-F1A580FDB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0" y="338336"/>
            <a:ext cx="4572000" cy="5760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F272-1969-4427-835B-A2A652149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397C64-F63D-449C-9A51-34193A48D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0" y="914400"/>
            <a:ext cx="4572000" cy="5334000"/>
          </a:xfrm>
        </p:spPr>
        <p:txBody>
          <a:bodyPr>
            <a:noAutofit/>
          </a:bodyPr>
          <a:lstStyle>
            <a:lvl1pPr>
              <a:defRPr sz="2000" spc="0">
                <a:solidFill>
                  <a:srgbClr val="59595B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1800" spc="0">
                <a:solidFill>
                  <a:srgbClr val="59595B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1800" kern="1200" spc="0" dirty="0" smtClean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1800" spc="0">
                <a:solidFill>
                  <a:srgbClr val="59595B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1800" spc="0">
                <a:solidFill>
                  <a:srgbClr val="59595B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1A58C24-6136-44AE-A436-9A60BD22F4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315200" cy="6248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90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F272-1969-4427-835B-A2A652149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1A58C24-6136-44AE-A436-9A60BD22F4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3152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493DA8-3594-4F60-AFCF-458003746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4800" y="990600"/>
            <a:ext cx="3505200" cy="990600"/>
          </a:xfrm>
        </p:spPr>
        <p:txBody>
          <a:bodyPr>
            <a:noAutofit/>
          </a:bodyPr>
          <a:lstStyle>
            <a:lvl1pPr>
              <a:defRPr sz="8000">
                <a:solidFill>
                  <a:srgbClr val="0072BC"/>
                </a:solidFill>
              </a:defRPr>
            </a:lvl1pPr>
          </a:lstStyle>
          <a:p>
            <a:pPr lvl="0"/>
            <a:r>
              <a:rPr lang="en-US" dirty="0"/>
              <a:t>Big Fact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4E748999-2559-4F61-92B7-AD7DAB0CC9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1849" y="2133600"/>
            <a:ext cx="2791218" cy="1524000"/>
          </a:xfrm>
        </p:spPr>
        <p:txBody>
          <a:bodyPr>
            <a:normAutofit/>
          </a:bodyPr>
          <a:lstStyle>
            <a:lvl1pPr algn="r">
              <a:defRPr sz="2800"/>
            </a:lvl1pPr>
            <a:lvl2pPr marL="230188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6857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F272-1969-4427-835B-A2A652149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1A58C24-6136-44AE-A436-9A60BD22F4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0292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493DA8-3594-4F60-AFCF-458003746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990600"/>
            <a:ext cx="6248400" cy="990600"/>
          </a:xfrm>
        </p:spPr>
        <p:txBody>
          <a:bodyPr>
            <a:noAutofit/>
          </a:bodyPr>
          <a:lstStyle>
            <a:lvl1pPr>
              <a:defRPr sz="8000">
                <a:solidFill>
                  <a:srgbClr val="0072BC"/>
                </a:solidFill>
              </a:defRPr>
            </a:lvl1pPr>
          </a:lstStyle>
          <a:p>
            <a:pPr lvl="0"/>
            <a:r>
              <a:rPr lang="en-US" dirty="0"/>
              <a:t>Big Fact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4E748999-2559-4F61-92B7-AD7DAB0CC9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62600" y="2133600"/>
            <a:ext cx="6155267" cy="2514600"/>
          </a:xfrm>
        </p:spPr>
        <p:txBody>
          <a:bodyPr>
            <a:normAutofit/>
          </a:bodyPr>
          <a:lstStyle>
            <a:lvl1pPr algn="l">
              <a:defRPr sz="2800"/>
            </a:lvl1pPr>
            <a:lvl2pPr marL="230188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1687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F272-1969-4427-835B-A2A652149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1A58C24-6136-44AE-A436-9A60BD22F4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62800" y="0"/>
            <a:ext cx="50292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493DA8-3594-4F60-AFCF-458003746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90600"/>
            <a:ext cx="6248400" cy="990600"/>
          </a:xfrm>
        </p:spPr>
        <p:txBody>
          <a:bodyPr>
            <a:noAutofit/>
          </a:bodyPr>
          <a:lstStyle>
            <a:lvl1pPr>
              <a:defRPr sz="8000">
                <a:solidFill>
                  <a:srgbClr val="0072BC"/>
                </a:solidFill>
              </a:defRPr>
            </a:lvl1pPr>
          </a:lstStyle>
          <a:p>
            <a:pPr lvl="0"/>
            <a:r>
              <a:rPr lang="en-US" dirty="0"/>
              <a:t>Big Fact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4E748999-2559-4F61-92B7-AD7DAB0CC9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2133600"/>
            <a:ext cx="6155267" cy="2514600"/>
          </a:xfrm>
        </p:spPr>
        <p:txBody>
          <a:bodyPr>
            <a:normAutofit/>
          </a:bodyPr>
          <a:lstStyle>
            <a:lvl1pPr algn="l">
              <a:defRPr sz="2800"/>
            </a:lvl1pPr>
            <a:lvl2pPr marL="230188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773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96F272-1969-4427-835B-A2A652149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1A58C24-6136-44AE-A436-9A60BD22F4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57108" y="0"/>
            <a:ext cx="7315200" cy="62484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EC31F5-38FD-4982-B65F-DC98AB6F41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371600"/>
            <a:ext cx="3505200" cy="990600"/>
          </a:xfrm>
        </p:spPr>
        <p:txBody>
          <a:bodyPr>
            <a:noAutofit/>
          </a:bodyPr>
          <a:lstStyle>
            <a:lvl1pPr>
              <a:defRPr sz="7200">
                <a:solidFill>
                  <a:srgbClr val="0072BC"/>
                </a:solidFill>
              </a:defRPr>
            </a:lvl1pPr>
          </a:lstStyle>
          <a:p>
            <a:pPr lvl="0"/>
            <a:r>
              <a:rPr lang="en-US" dirty="0"/>
              <a:t>Big Fact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92C42DC-2C17-40EC-BDEE-98CA1B8519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06649" y="2514600"/>
            <a:ext cx="2791218" cy="1524000"/>
          </a:xfrm>
        </p:spPr>
        <p:txBody>
          <a:bodyPr/>
          <a:lstStyle>
            <a:lvl1pPr algn="r">
              <a:defRPr/>
            </a:lvl1pPr>
            <a:lvl2pPr marL="230188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4305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endix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3" y="116632"/>
            <a:ext cx="10766987" cy="576064"/>
          </a:xfrm>
        </p:spPr>
        <p:txBody>
          <a:bodyPr>
            <a:noAutofit/>
          </a:bodyPr>
          <a:lstStyle>
            <a:lvl1pPr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413" y="804672"/>
            <a:ext cx="10766987" cy="5443728"/>
          </a:xfrm>
        </p:spPr>
        <p:txBody>
          <a:bodyPr>
            <a:normAutofit/>
          </a:bodyPr>
          <a:lstStyle>
            <a:lvl1pPr>
              <a:defRPr sz="2400" spc="0">
                <a:solidFill>
                  <a:srgbClr val="333333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 spc="0">
                <a:solidFill>
                  <a:srgbClr val="333333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spc="0" dirty="0" smtClean="0">
                <a:solidFill>
                  <a:srgbClr val="333333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 spc="0">
                <a:solidFill>
                  <a:srgbClr val="333333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 spc="0">
                <a:solidFill>
                  <a:srgbClr val="333333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930A23-EAF3-497F-8E4D-0179FF3F62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358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845333" y="5954631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 Light" pitchFamily="34" charset="0"/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3" y="116632"/>
            <a:ext cx="10766987" cy="576064"/>
          </a:xfrm>
        </p:spPr>
        <p:txBody>
          <a:bodyPr>
            <a:noAutofit/>
          </a:bodyPr>
          <a:lstStyle>
            <a:lvl1pPr>
              <a:defRPr sz="36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413" y="804672"/>
            <a:ext cx="10766987" cy="5212080"/>
          </a:xfrm>
        </p:spPr>
        <p:txBody>
          <a:bodyPr>
            <a:normAutofit/>
          </a:bodyPr>
          <a:lstStyle>
            <a:lvl1pPr>
              <a:defRPr sz="2400" spc="0">
                <a:solidFill>
                  <a:srgbClr val="333333"/>
                </a:solidFill>
                <a:latin typeface="Calibri" panose="020F0502020204030204" pitchFamily="34" charset="0"/>
              </a:defRPr>
            </a:lvl1pPr>
            <a:lvl2pPr marL="461963" indent="-231775">
              <a:buFont typeface="Arial" panose="020B0604020202020204" pitchFamily="34" charset="0"/>
              <a:buChar char="•"/>
              <a:defRPr sz="2000" spc="0">
                <a:solidFill>
                  <a:srgbClr val="333333"/>
                </a:solidFill>
                <a:latin typeface="Calibri" panose="020F0502020204030204" pitchFamily="34" charset="0"/>
              </a:defRPr>
            </a:lvl2pPr>
            <a:lvl3pPr marL="915988" indent="-227013">
              <a:buFont typeface="Myriad Pro" pitchFamily="34" charset="0"/>
              <a:buChar char="º"/>
              <a:defRPr lang="en-US" sz="2000" kern="1200" spc="0" dirty="0" smtClean="0">
                <a:solidFill>
                  <a:srgbClr val="333333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>
              <a:buFont typeface="Arial" panose="020B0604020202020204" pitchFamily="34" charset="0"/>
              <a:buChar char="‒"/>
              <a:defRPr sz="2000" spc="0">
                <a:solidFill>
                  <a:srgbClr val="333333"/>
                </a:solidFill>
                <a:latin typeface="Calibri" panose="020F0502020204030204" pitchFamily="34" charset="0"/>
              </a:defRPr>
            </a:lvl4pPr>
            <a:lvl5pPr marL="1830388" indent="-227013">
              <a:buFont typeface="Arial" panose="020B0604020202020204" pitchFamily="34" charset="0"/>
              <a:buChar char="‒"/>
              <a:defRPr sz="2000" spc="0">
                <a:solidFill>
                  <a:srgbClr val="333333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B67CA4-A96E-4EB9-B3D9-131388AB3D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795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18872"/>
            <a:ext cx="10765536" cy="576072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082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18872"/>
            <a:ext cx="10765536" cy="576072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06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4122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071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0" y="6611780"/>
            <a:ext cx="480053" cy="2462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  <a:latin typeface="Myriad Pro" pitchFamily="34" charset="0"/>
              </a:defRPr>
            </a:lvl1pPr>
          </a:lstStyle>
          <a:p>
            <a:fld id="{852567EB-E0F5-45D9-B008-D1999D3890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5413" y="116632"/>
            <a:ext cx="10766987" cy="576064"/>
          </a:xfrm>
          <a:prstGeom prst="rect">
            <a:avLst/>
          </a:prstGeom>
        </p:spPr>
        <p:txBody>
          <a:bodyPr vert="horz" lIns="91429" tIns="45715" rIns="91429" bIns="45715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5413" y="803059"/>
            <a:ext cx="10766987" cy="5445341"/>
          </a:xfrm>
          <a:prstGeom prst="rect">
            <a:avLst/>
          </a:prstGeom>
          <a:ln>
            <a:noFill/>
          </a:ln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F69827-6600-4A5E-A808-5CAC83AB6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7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661" r:id="rId2"/>
    <p:sldLayoutId id="2147483757" r:id="rId3"/>
    <p:sldLayoutId id="2147483758" r:id="rId4"/>
    <p:sldLayoutId id="2147483662" r:id="rId5"/>
    <p:sldLayoutId id="2147483759" r:id="rId6"/>
    <p:sldLayoutId id="2147483760" r:id="rId7"/>
    <p:sldLayoutId id="2147483691" r:id="rId8"/>
    <p:sldLayoutId id="2147483739" r:id="rId9"/>
    <p:sldLayoutId id="2147483741" r:id="rId10"/>
    <p:sldLayoutId id="2147483742" r:id="rId11"/>
    <p:sldLayoutId id="2147483756" r:id="rId12"/>
    <p:sldLayoutId id="2147483755" r:id="rId13"/>
    <p:sldLayoutId id="2147483744" r:id="rId14"/>
    <p:sldLayoutId id="2147483753" r:id="rId15"/>
    <p:sldLayoutId id="2147483754" r:id="rId16"/>
    <p:sldLayoutId id="2147483752" r:id="rId17"/>
    <p:sldLayoutId id="2147483751" r:id="rId18"/>
    <p:sldLayoutId id="2147483745" r:id="rId19"/>
    <p:sldLayoutId id="2147483746" r:id="rId20"/>
    <p:sldLayoutId id="2147483747" r:id="rId21"/>
    <p:sldLayoutId id="2147483749" r:id="rId22"/>
    <p:sldLayoutId id="2147483750" r:id="rId23"/>
    <p:sldLayoutId id="2147483748" r:id="rId24"/>
    <p:sldLayoutId id="2147483686" r:id="rId25"/>
    <p:sldLayoutId id="2147483692" r:id="rId26"/>
    <p:sldLayoutId id="2147483666" r:id="rId27"/>
    <p:sldLayoutId id="2147483690" r:id="rId28"/>
    <p:sldLayoutId id="2147483697" r:id="rId29"/>
    <p:sldLayoutId id="2147483699" r:id="rId30"/>
  </p:sldLayoutIdLst>
  <p:txStyles>
    <p:titleStyle>
      <a:lvl1pPr algn="l" defTabSz="914290" rtl="0" eaLnBrk="1" latinLnBrk="0" hangingPunct="1">
        <a:spcBef>
          <a:spcPct val="0"/>
        </a:spcBef>
        <a:buNone/>
        <a:defRPr sz="3600" b="0" kern="1200" spc="-150">
          <a:solidFill>
            <a:srgbClr val="0070C0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tabLst>
          <a:tab pos="457200" algn="l"/>
          <a:tab pos="914400" algn="l"/>
          <a:tab pos="1371600" algn="l"/>
          <a:tab pos="1828800" algn="l"/>
        </a:tabLst>
        <a:defRPr sz="2400" kern="1200" spc="0">
          <a:solidFill>
            <a:srgbClr val="59595B"/>
          </a:solidFill>
          <a:latin typeface="Calibri" panose="020F0502020204030204" pitchFamily="34" charset="0"/>
          <a:ea typeface="+mn-ea"/>
          <a:cs typeface="+mn-cs"/>
        </a:defRPr>
      </a:lvl1pPr>
      <a:lvl2pPr marL="461963" indent="-231775" algn="l" defTabSz="6858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>
          <a:tab pos="457200" algn="l"/>
          <a:tab pos="914400" algn="l"/>
          <a:tab pos="1371600" algn="l"/>
          <a:tab pos="1828800" algn="l"/>
        </a:tabLst>
        <a:defRPr sz="2000" kern="1200" spc="0">
          <a:solidFill>
            <a:srgbClr val="59595B"/>
          </a:solidFill>
          <a:latin typeface="Calibri" panose="020F0502020204030204" pitchFamily="34" charset="0"/>
          <a:ea typeface="+mn-ea"/>
          <a:cs typeface="+mn-cs"/>
        </a:defRPr>
      </a:lvl2pPr>
      <a:lvl3pPr marL="915988" indent="-227013" algn="l" defTabSz="685800" rtl="0" eaLnBrk="1" latinLnBrk="0" hangingPunct="1">
        <a:spcBef>
          <a:spcPts val="0"/>
        </a:spcBef>
        <a:spcAft>
          <a:spcPts val="600"/>
        </a:spcAft>
        <a:buFont typeface="Myriad Pro" pitchFamily="34" charset="0"/>
        <a:buChar char="º"/>
        <a:tabLst>
          <a:tab pos="457200" algn="l"/>
          <a:tab pos="914400" algn="l"/>
          <a:tab pos="1371600" algn="l"/>
          <a:tab pos="1828800" algn="l"/>
        </a:tabLst>
        <a:defRPr sz="2000" kern="1200" spc="0">
          <a:solidFill>
            <a:srgbClr val="59595B"/>
          </a:solidFill>
          <a:latin typeface="Calibri" panose="020F0502020204030204" pitchFamily="34" charset="0"/>
          <a:ea typeface="+mn-ea"/>
          <a:cs typeface="+mn-cs"/>
        </a:defRPr>
      </a:lvl3pPr>
      <a:lvl4pPr marL="1371600" indent="-227013" algn="l" defTabSz="6858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‒"/>
        <a:tabLst>
          <a:tab pos="342900" algn="l"/>
          <a:tab pos="684213" algn="l"/>
          <a:tab pos="1027113" algn="l"/>
          <a:tab pos="1373188" algn="l"/>
        </a:tabLst>
        <a:defRPr sz="2000" kern="1200" spc="0">
          <a:solidFill>
            <a:srgbClr val="59595B"/>
          </a:solidFill>
          <a:latin typeface="Calibri" panose="020F0502020204030204" pitchFamily="34" charset="0"/>
          <a:ea typeface="+mn-ea"/>
          <a:cs typeface="+mn-cs"/>
        </a:defRPr>
      </a:lvl4pPr>
      <a:lvl5pPr marL="1830388" indent="-227013" algn="l" defTabSz="6858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‒"/>
        <a:tabLst>
          <a:tab pos="457200" algn="l"/>
          <a:tab pos="914400" algn="l"/>
          <a:tab pos="1371600" algn="l"/>
          <a:tab pos="1828800" algn="l"/>
        </a:tabLst>
        <a:defRPr sz="2000" kern="1200" spc="0">
          <a:solidFill>
            <a:srgbClr val="59595B"/>
          </a:solidFill>
          <a:latin typeface="Calibri" panose="020F0502020204030204" pitchFamily="34" charset="0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234762-FB4D-4629-8460-E85696DC7E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NXR 	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C01FB-8C82-4715-97BD-99F3B214E69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Rugged IO-Link Master and Hubs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01D68A3-2652-4189-9AE9-ACEEAB08719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pic>
        <p:nvPicPr>
          <p:cNvPr id="5" name="Picture Placeholder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0" t="3817" b="8973"/>
          <a:stretch/>
        </p:blipFill>
        <p:spPr>
          <a:xfrm rot="16200000">
            <a:off x="4229099" y="-4229102"/>
            <a:ext cx="3733799" cy="1219200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25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NXR Product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IP 67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EtherNet</a:t>
            </a:r>
            <a:r>
              <a:rPr lang="en-US" dirty="0" smtClean="0"/>
              <a:t>/IP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IO Link </a:t>
            </a:r>
          </a:p>
          <a:p>
            <a:pPr marL="804863" lvl="1" indent="-342900"/>
            <a:r>
              <a:rPr lang="en-US" i="1" dirty="0"/>
              <a:t>Master </a:t>
            </a:r>
            <a:r>
              <a:rPr lang="en-US" b="1" dirty="0"/>
              <a:t>NXR-ILM08C-EIT</a:t>
            </a:r>
            <a:endParaRPr lang="en-US" b="1" dirty="0" smtClean="0"/>
          </a:p>
          <a:p>
            <a:pPr marL="1258888" lvl="2" indent="-342900"/>
            <a:r>
              <a:rPr lang="en-US" dirty="0" smtClean="0"/>
              <a:t>Configurable input/outputs</a:t>
            </a:r>
          </a:p>
          <a:p>
            <a:pPr marL="804863" lvl="1" indent="-342900"/>
            <a:r>
              <a:rPr lang="en-US" i="1" dirty="0" smtClean="0"/>
              <a:t>Hub</a:t>
            </a:r>
          </a:p>
          <a:p>
            <a:pPr marL="1258888" lvl="2" indent="-342900"/>
            <a:r>
              <a:rPr lang="en-US" i="1" dirty="0" smtClean="0"/>
              <a:t>Input Only  </a:t>
            </a:r>
            <a:r>
              <a:rPr lang="en-US" b="1" dirty="0"/>
              <a:t>NXR-ID166C-IL2</a:t>
            </a:r>
            <a:endParaRPr lang="en-US" b="1" dirty="0" smtClean="0"/>
          </a:p>
          <a:p>
            <a:pPr marL="1258888" lvl="2" indent="-342900"/>
            <a:r>
              <a:rPr lang="en-US" i="1" dirty="0" smtClean="0"/>
              <a:t>Configurable </a:t>
            </a:r>
            <a:r>
              <a:rPr lang="en-US" b="1" dirty="0"/>
              <a:t>NXR-CD166C-IL2</a:t>
            </a:r>
            <a:endParaRPr lang="en-US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990600"/>
            <a:ext cx="2170364" cy="485283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49" b="84491" l="9995" r="936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127" b="8333"/>
          <a:stretch/>
        </p:blipFill>
        <p:spPr bwMode="auto">
          <a:xfrm rot="5400000">
            <a:off x="8371907" y="2505579"/>
            <a:ext cx="3960440" cy="230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68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NXR Distributed I/O Platform with IO-Link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NXR is a new </a:t>
            </a:r>
            <a:r>
              <a:rPr lang="en-US" dirty="0" smtClean="0"/>
              <a:t>I/O </a:t>
            </a:r>
            <a:r>
              <a:rPr lang="en-US" dirty="0"/>
              <a:t>platform for Sysmac that provides </a:t>
            </a:r>
            <a:r>
              <a:rPr lang="en-US" b="1" dirty="0"/>
              <a:t>R</a:t>
            </a:r>
            <a:r>
              <a:rPr lang="en-US" dirty="0"/>
              <a:t>ugged on machine solutions for </a:t>
            </a:r>
            <a:r>
              <a:rPr lang="en-US" dirty="0" smtClean="0"/>
              <a:t>I/O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Benefits</a:t>
            </a:r>
            <a:r>
              <a:rPr lang="en-US" dirty="0" smtClean="0"/>
              <a:t>:</a:t>
            </a:r>
            <a:endParaRPr lang="en-US" dirty="0"/>
          </a:p>
          <a:p>
            <a:pPr marL="919163" lvl="1" indent="-457200">
              <a:buFont typeface="+mj-lt"/>
              <a:buAutoNum type="arabicPeriod"/>
            </a:pPr>
            <a:r>
              <a:rPr lang="en-US" dirty="0"/>
              <a:t>Diagnostic information from IO-Link devices</a:t>
            </a:r>
            <a:r>
              <a:rPr lang="en-US" dirty="0" smtClean="0"/>
              <a:t>.</a:t>
            </a:r>
          </a:p>
          <a:p>
            <a:pPr marL="919163" lvl="1" indent="-457200">
              <a:buFont typeface="+mj-lt"/>
              <a:buAutoNum type="arabicPeriod"/>
            </a:pPr>
            <a:r>
              <a:rPr lang="en-US" dirty="0"/>
              <a:t>NXR masters and hubs leverage cables with quick connectors to simplify wiring and save time in commissioning</a:t>
            </a:r>
            <a:r>
              <a:rPr lang="en-US" dirty="0" smtClean="0"/>
              <a:t>.</a:t>
            </a:r>
          </a:p>
          <a:p>
            <a:pPr marL="919163" lvl="1" indent="-457200">
              <a:buFont typeface="+mj-lt"/>
              <a:buAutoNum type="arabicPeriod"/>
            </a:pPr>
            <a:r>
              <a:rPr lang="en-US" dirty="0"/>
              <a:t>IO-Link </a:t>
            </a:r>
            <a:r>
              <a:rPr lang="en-US" dirty="0" smtClean="0"/>
              <a:t>and Sysmac Integration provide </a:t>
            </a:r>
            <a:r>
              <a:rPr lang="en-US" dirty="0"/>
              <a:t>enhanced information to and from devices while minimizing costs, IP address utilization, and network bandwidth.</a:t>
            </a:r>
            <a:endParaRPr lang="en-US" dirty="0" smtClean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521" r="152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</a:t>
            </a:r>
            <a:r>
              <a:rPr lang="en-US" dirty="0" smtClean="0"/>
              <a:t>:  Diagnostic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Short Circuit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Wire break location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Open Wire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LED indicators for quick status identification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Input/Output</a:t>
            </a:r>
            <a:r>
              <a:rPr lang="en-US" sz="2000" dirty="0" smtClean="0"/>
              <a:t> Voltage Monitoring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Network quality monitoring</a:t>
            </a:r>
          </a:p>
          <a:p>
            <a:endParaRPr lang="en-US" i="1" dirty="0" smtClean="0"/>
          </a:p>
          <a:p>
            <a:r>
              <a:rPr lang="en-US" i="1" dirty="0" smtClean="0"/>
              <a:t>NXR’s enhanced diagnostic information makes it easy for maintenance personnel to quickly identify the cause of a fault to minimize the length of downtime incidents.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2492" t="-5814" r="18921" b="-6760"/>
          <a:stretch/>
        </p:blipFill>
        <p:spPr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D45EC35-1E69-4811-B8AB-0CE5069671F9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2" t="4968" r="262" b="75828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図 4">
            <a:extLst>
              <a:ext uri="{FF2B5EF4-FFF2-40B4-BE49-F238E27FC236}">
                <a16:creationId xmlns:a16="http://schemas.microsoft.com/office/drawing/2014/main" id="{0FF4B8A3-A18C-4A89-A592-EB517737CEEA}"/>
              </a:ext>
            </a:extLst>
          </p:cNvPr>
          <p:cNvPicPr>
            <a:picLocks noGrp="1"/>
          </p:cNvPicPr>
          <p:nvPr>
            <p:ph type="pic" sz="quarter" idx="12"/>
          </p:nvPr>
        </p:nvPicPr>
        <p:blipFill rotWithShape="1">
          <a:blip r:embed="rId5"/>
          <a:srcRect l="7113" t="35689" r="48585" b="37431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82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</a:t>
            </a:r>
            <a:r>
              <a:rPr lang="en-US" dirty="0" smtClean="0"/>
              <a:t>:  Reduced Commissioning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IP67 and quick connectors make it easy to connect to devices where they are mounted and reduces long wire runs.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Rotary switches simplify IP address setting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IO-Link hubs combine with masters to reduce wiring and save IP address usage.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i="1" dirty="0" smtClean="0"/>
              <a:t>The NXR makes it easy for OEM’s to set up new systems quickly and End Users to replace devices efficiently.</a:t>
            </a:r>
            <a:endParaRPr lang="en-US" i="1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-238763" y="3828416"/>
            <a:ext cx="2801957" cy="2008742"/>
          </a:xfrm>
        </p:spPr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82076"/>
            <a:ext cx="291787" cy="108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933" y="2618208"/>
            <a:ext cx="279372" cy="7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線コネクタ 68"/>
          <p:cNvCxnSpPr/>
          <p:nvPr/>
        </p:nvCxnSpPr>
        <p:spPr>
          <a:xfrm flipV="1">
            <a:off x="1166229" y="2796705"/>
            <a:ext cx="762540" cy="311944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69" y="3467728"/>
            <a:ext cx="279372" cy="7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線コネクタ 70"/>
          <p:cNvCxnSpPr/>
          <p:nvPr/>
        </p:nvCxnSpPr>
        <p:spPr>
          <a:xfrm>
            <a:off x="1131752" y="3210917"/>
            <a:ext cx="873939" cy="352975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69" y="4300381"/>
            <a:ext cx="279372" cy="7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73"/>
          <p:cNvCxnSpPr/>
          <p:nvPr/>
        </p:nvCxnSpPr>
        <p:spPr>
          <a:xfrm>
            <a:off x="1131752" y="3354642"/>
            <a:ext cx="824256" cy="1112802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69" y="5116467"/>
            <a:ext cx="279372" cy="7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線コネクタ 75"/>
          <p:cNvCxnSpPr/>
          <p:nvPr/>
        </p:nvCxnSpPr>
        <p:spPr>
          <a:xfrm>
            <a:off x="1131752" y="3612791"/>
            <a:ext cx="892812" cy="1662786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454" y="2895966"/>
            <a:ext cx="325649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直線コネクタ 80"/>
          <p:cNvCxnSpPr/>
          <p:nvPr/>
        </p:nvCxnSpPr>
        <p:spPr>
          <a:xfrm>
            <a:off x="2153173" y="2930237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図 8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513538" y="3120897"/>
            <a:ext cx="238212" cy="255622"/>
          </a:xfrm>
          <a:prstGeom prst="rect">
            <a:avLst/>
          </a:prstGeom>
        </p:spPr>
      </p:pic>
      <p:cxnSp>
        <p:nvCxnSpPr>
          <p:cNvPr id="30" name="直線コネクタ 82"/>
          <p:cNvCxnSpPr/>
          <p:nvPr/>
        </p:nvCxnSpPr>
        <p:spPr>
          <a:xfrm>
            <a:off x="2158582" y="3258229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23" y="3728012"/>
            <a:ext cx="325649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直線コネクタ 84"/>
          <p:cNvCxnSpPr/>
          <p:nvPr/>
        </p:nvCxnSpPr>
        <p:spPr>
          <a:xfrm>
            <a:off x="2166342" y="3762283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図 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526707" y="3952943"/>
            <a:ext cx="238212" cy="255622"/>
          </a:xfrm>
          <a:prstGeom prst="rect">
            <a:avLst/>
          </a:prstGeom>
        </p:spPr>
      </p:pic>
      <p:cxnSp>
        <p:nvCxnSpPr>
          <p:cNvPr id="34" name="直線コネクタ 87"/>
          <p:cNvCxnSpPr/>
          <p:nvPr/>
        </p:nvCxnSpPr>
        <p:spPr>
          <a:xfrm>
            <a:off x="2171751" y="4090275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151" y="4566858"/>
            <a:ext cx="325649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直線コネクタ 90"/>
          <p:cNvCxnSpPr/>
          <p:nvPr/>
        </p:nvCxnSpPr>
        <p:spPr>
          <a:xfrm>
            <a:off x="2124870" y="4601129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図 9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485235" y="4791789"/>
            <a:ext cx="238212" cy="255622"/>
          </a:xfrm>
          <a:prstGeom prst="rect">
            <a:avLst/>
          </a:prstGeom>
        </p:spPr>
      </p:pic>
      <p:cxnSp>
        <p:nvCxnSpPr>
          <p:cNvPr id="38" name="直線コネクタ 93"/>
          <p:cNvCxnSpPr/>
          <p:nvPr/>
        </p:nvCxnSpPr>
        <p:spPr>
          <a:xfrm>
            <a:off x="2130279" y="4929121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982" y="5398208"/>
            <a:ext cx="325649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直線コネクタ 98"/>
          <p:cNvCxnSpPr/>
          <p:nvPr/>
        </p:nvCxnSpPr>
        <p:spPr>
          <a:xfrm>
            <a:off x="2111701" y="5432479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図 1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472066" y="5623139"/>
            <a:ext cx="238212" cy="255622"/>
          </a:xfrm>
          <a:prstGeom prst="rect">
            <a:avLst/>
          </a:prstGeom>
        </p:spPr>
      </p:pic>
      <p:cxnSp>
        <p:nvCxnSpPr>
          <p:cNvPr id="42" name="直線コネクタ 101"/>
          <p:cNvCxnSpPr/>
          <p:nvPr/>
        </p:nvCxnSpPr>
        <p:spPr>
          <a:xfrm>
            <a:off x="2117110" y="5760471"/>
            <a:ext cx="39428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2771" y="3081840"/>
            <a:ext cx="355380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" name="直線コネクタ 105"/>
          <p:cNvCxnSpPr/>
          <p:nvPr/>
        </p:nvCxnSpPr>
        <p:spPr>
          <a:xfrm>
            <a:off x="479525" y="3120897"/>
            <a:ext cx="434875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397" y="3192206"/>
            <a:ext cx="355380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直線コネクタ 110"/>
          <p:cNvCxnSpPr/>
          <p:nvPr/>
        </p:nvCxnSpPr>
        <p:spPr>
          <a:xfrm>
            <a:off x="488151" y="3231263"/>
            <a:ext cx="434875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2712" y="3303369"/>
            <a:ext cx="355380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" name="直線コネクタ 112"/>
          <p:cNvCxnSpPr/>
          <p:nvPr/>
        </p:nvCxnSpPr>
        <p:spPr>
          <a:xfrm>
            <a:off x="479466" y="3342426"/>
            <a:ext cx="434875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2771" y="3410062"/>
            <a:ext cx="355380" cy="21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" name="直線コネクタ 116"/>
          <p:cNvCxnSpPr/>
          <p:nvPr/>
        </p:nvCxnSpPr>
        <p:spPr>
          <a:xfrm>
            <a:off x="479525" y="3449119"/>
            <a:ext cx="434875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Placeholder 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82" t="13905" r="2982" b="67767"/>
          <a:stretch/>
        </p:blipFill>
        <p:spPr/>
      </p:pic>
    </p:spTree>
    <p:extLst>
      <p:ext uri="{BB962C8B-B14F-4D97-AF65-F5344CB8AC3E}">
        <p14:creationId xmlns:p14="http://schemas.microsoft.com/office/powerpoint/2010/main" val="159712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カギ線コネクタ 53"/>
          <p:cNvCxnSpPr/>
          <p:nvPr/>
        </p:nvCxnSpPr>
        <p:spPr>
          <a:xfrm rot="16200000" flipH="1">
            <a:off x="639127" y="2962429"/>
            <a:ext cx="391090" cy="475378"/>
          </a:xfrm>
          <a:prstGeom prst="bentConnector2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</a:t>
            </a:r>
            <a:r>
              <a:rPr lang="en-US" dirty="0" smtClean="0"/>
              <a:t>:  IO-Link and Sysmac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Easy to configure in Sysmac Studio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Pre built IAGs for HMI notifications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Omron provides a full IO-Link Solution from Sensor to IO to PLC to HMI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Store parameters as part of project for ease of repeatability and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Enhanced data collected from IO-Link devices combined with data sharing capabilities of Sysmac adds to </a:t>
            </a:r>
            <a:r>
              <a:rPr lang="en-US" sz="2000" dirty="0" err="1" smtClean="0"/>
              <a:t>IIoT</a:t>
            </a:r>
            <a:r>
              <a:rPr lang="en-US" sz="2000" dirty="0" smtClean="0"/>
              <a:t> initiatives</a:t>
            </a:r>
          </a:p>
          <a:p>
            <a:endParaRPr lang="en-US" i="1" dirty="0" smtClean="0"/>
          </a:p>
          <a:p>
            <a:r>
              <a:rPr lang="en-US" i="1" dirty="0" smtClean="0"/>
              <a:t>The NXR integrates IO-Link functionality with superior integration in Sysmac to reduce commissioning time, improve diagnostics, and enhance visibility into plant operations.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図 5">
            <a:extLst>
              <a:ext uri="{FF2B5EF4-FFF2-40B4-BE49-F238E27FC236}">
                <a16:creationId xmlns:a16="http://schemas.microsoft.com/office/drawing/2014/main" id="{73B72BD8-7127-43F3-8EBD-FAB8E48AB7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7574" b="757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20665" y="2119829"/>
            <a:ext cx="2801957" cy="2008742"/>
          </a:xfrm>
        </p:spPr>
      </p:sp>
      <p:grpSp>
        <p:nvGrpSpPr>
          <p:cNvPr id="10" name="グループ化 37"/>
          <p:cNvGrpSpPr/>
          <p:nvPr/>
        </p:nvGrpSpPr>
        <p:grpSpPr>
          <a:xfrm>
            <a:off x="76200" y="2575990"/>
            <a:ext cx="963854" cy="604896"/>
            <a:chOff x="3094037" y="2144088"/>
            <a:chExt cx="772915" cy="485066"/>
          </a:xfrm>
        </p:grpSpPr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037" y="2159511"/>
              <a:ext cx="534273" cy="46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5590" y="2144088"/>
              <a:ext cx="86666" cy="485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9046" y="2144088"/>
              <a:ext cx="86666" cy="485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286" y="2144088"/>
              <a:ext cx="86666" cy="485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082" y="2091065"/>
            <a:ext cx="995162" cy="74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カギ線コネクタ 43"/>
          <p:cNvCxnSpPr>
            <a:stCxn id="17" idx="1"/>
            <a:endCxn id="13" idx="0"/>
          </p:cNvCxnSpPr>
          <p:nvPr/>
        </p:nvCxnSpPr>
        <p:spPr>
          <a:xfrm rot="10800000" flipV="1">
            <a:off x="409330" y="2465901"/>
            <a:ext cx="1082753" cy="129322"/>
          </a:xfrm>
          <a:prstGeom prst="bentConnector2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39" y="3155701"/>
            <a:ext cx="275346" cy="102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8"/>
          <a:srcRect l="12745" r="1274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Information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56" y="1066800"/>
            <a:ext cx="6675344" cy="15186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56" y="2667000"/>
            <a:ext cx="4267200" cy="2499976"/>
          </a:xfrm>
          <a:prstGeom prst="rect">
            <a:avLst/>
          </a:prstGeom>
        </p:spPr>
      </p:pic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886E2C75-CDA8-4149-BCDE-7E75B6169444}"/>
              </a:ext>
            </a:extLst>
          </p:cNvPr>
          <p:cNvSpPr txBox="1">
            <a:spLocks/>
          </p:cNvSpPr>
          <p:nvPr/>
        </p:nvSpPr>
        <p:spPr>
          <a:xfrm>
            <a:off x="317127" y="5270919"/>
            <a:ext cx="6248400" cy="91440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24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61963" indent="-231775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59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Myriad Pro" pitchFamily="34" charset="0"/>
              <a:buChar char="º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342900" algn="l"/>
                <a:tab pos="684213" algn="l"/>
                <a:tab pos="1027113" algn="l"/>
                <a:tab pos="1373188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303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EtherNet</a:t>
            </a:r>
            <a:r>
              <a:rPr lang="en-US" dirty="0" smtClean="0"/>
              <a:t>/IP and Power Cables should be purchased from </a:t>
            </a:r>
            <a:r>
              <a:rPr lang="en-US" dirty="0" err="1" smtClean="0"/>
              <a:t>Harting</a:t>
            </a:r>
            <a:r>
              <a:rPr lang="en-US" dirty="0" smtClean="0"/>
              <a:t> and are not available from Omron.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520" y="2642891"/>
            <a:ext cx="450988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Products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78043"/>
            <a:ext cx="5562600" cy="26620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155" y="3868963"/>
            <a:ext cx="3386661" cy="19282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603" y="1066800"/>
            <a:ext cx="4184173" cy="17889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47" y="4943185"/>
            <a:ext cx="1094614" cy="6274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361" y="4845799"/>
            <a:ext cx="425296" cy="5821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558" y="4903843"/>
            <a:ext cx="317229" cy="5507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91" y="4900750"/>
            <a:ext cx="826191" cy="5717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395" y="4815945"/>
            <a:ext cx="240536" cy="881967"/>
          </a:xfrm>
          <a:prstGeom prst="rect">
            <a:avLst/>
          </a:prstGeom>
        </p:spPr>
      </p:pic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07B1469-2882-4C04-9684-087D8298C032}"/>
              </a:ext>
            </a:extLst>
          </p:cNvPr>
          <p:cNvSpPr txBox="1">
            <a:spLocks/>
          </p:cNvSpPr>
          <p:nvPr/>
        </p:nvSpPr>
        <p:spPr>
          <a:xfrm>
            <a:off x="460512" y="5638743"/>
            <a:ext cx="5483088" cy="841374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24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61963" indent="-231775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59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Myriad Pro" pitchFamily="34" charset="0"/>
              <a:buChar char="º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342900" algn="l"/>
                <a:tab pos="684213" algn="l"/>
                <a:tab pos="1027113" algn="l"/>
                <a:tab pos="1373188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303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IO-Link Sensors</a:t>
            </a:r>
          </a:p>
          <a:p>
            <a:r>
              <a:rPr lang="en-US" sz="1800" dirty="0" smtClean="0"/>
              <a:t>E3AS	E2EW	        E3D-DC	E8PC	</a:t>
            </a:r>
            <a:r>
              <a:rPr lang="en-US" sz="2000" dirty="0"/>
              <a:t>E3Z-□-IL□</a:t>
            </a:r>
            <a:endParaRPr lang="en-US" sz="1800" dirty="0" smtClean="0"/>
          </a:p>
          <a:p>
            <a:pPr algn="ctr"/>
            <a:endParaRPr lang="en-US" sz="2000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07B1469-2882-4C04-9684-087D8298C032}"/>
              </a:ext>
            </a:extLst>
          </p:cNvPr>
          <p:cNvSpPr txBox="1">
            <a:spLocks/>
          </p:cNvSpPr>
          <p:nvPr/>
        </p:nvSpPr>
        <p:spPr>
          <a:xfrm>
            <a:off x="7848600" y="2904460"/>
            <a:ext cx="3546232" cy="841374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24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61963" indent="-231775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59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Myriad Pro" pitchFamily="34" charset="0"/>
              <a:buChar char="º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342900" algn="l"/>
                <a:tab pos="684213" algn="l"/>
                <a:tab pos="1027113" algn="l"/>
                <a:tab pos="1373188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303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Sysmac Controllers</a:t>
            </a:r>
          </a:p>
          <a:p>
            <a:pPr algn="ctr"/>
            <a:endParaRPr lang="en-US" sz="2000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07B1469-2882-4C04-9684-087D8298C032}"/>
              </a:ext>
            </a:extLst>
          </p:cNvPr>
          <p:cNvSpPr txBox="1">
            <a:spLocks/>
          </p:cNvSpPr>
          <p:nvPr/>
        </p:nvSpPr>
        <p:spPr>
          <a:xfrm>
            <a:off x="8036168" y="5697912"/>
            <a:ext cx="3546232" cy="841374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24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61963" indent="-231775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59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Myriad Pro" pitchFamily="34" charset="0"/>
              <a:buChar char="º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342900" algn="l"/>
                <a:tab pos="684213" algn="l"/>
                <a:tab pos="1027113" algn="l"/>
                <a:tab pos="1373188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303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Sysmac Studio </a:t>
            </a:r>
            <a:endParaRPr lang="en-US" sz="2000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B07B1469-2882-4C04-9684-087D8298C032}"/>
              </a:ext>
            </a:extLst>
          </p:cNvPr>
          <p:cNvSpPr txBox="1">
            <a:spLocks/>
          </p:cNvSpPr>
          <p:nvPr/>
        </p:nvSpPr>
        <p:spPr>
          <a:xfrm>
            <a:off x="1981200" y="3271840"/>
            <a:ext cx="3546232" cy="841374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24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61963" indent="-231775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59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Myriad Pro" pitchFamily="34" charset="0"/>
              <a:buChar char="º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342900" algn="l"/>
                <a:tab pos="684213" algn="l"/>
                <a:tab pos="1027113" algn="l"/>
                <a:tab pos="1373188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30388" indent="-227013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‒"/>
              <a:tabLst>
                <a:tab pos="457200" algn="l"/>
                <a:tab pos="914400" algn="l"/>
                <a:tab pos="1371600" algn="l"/>
                <a:tab pos="1828800" algn="l"/>
              </a:tabLst>
              <a:defRPr sz="2000" kern="1200" spc="0">
                <a:solidFill>
                  <a:srgbClr val="59595B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298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43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89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34" indent="-228573" algn="l" defTabSz="9142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NA HMI</a:t>
            </a:r>
          </a:p>
          <a:p>
            <a:pPr algn="ctr"/>
            <a:r>
              <a:rPr lang="en-US" sz="2000" dirty="0" smtClean="0"/>
              <a:t>(Pre-Built IAGs Available)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60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20EBB-BA1C-4599-9F60-9587D6CDA0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Collateral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D589CA-723E-4FA9-9FB7-74C9F00840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96496" y="1362329"/>
            <a:ext cx="8262103" cy="84747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CB90FC8F-0950-49F3-811F-D56C125C3DA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5" r="12655"/>
          <a:stretch>
            <a:fillRect/>
          </a:stretch>
        </p:blipFill>
        <p:spPr/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331718"/>
              </p:ext>
            </p:extLst>
          </p:nvPr>
        </p:nvGraphicFramePr>
        <p:xfrm>
          <a:off x="1752600" y="2950485"/>
          <a:ext cx="9220200" cy="3162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0270">
                  <a:extLst>
                    <a:ext uri="{9D8B030D-6E8A-4147-A177-3AD203B41FA5}">
                      <a16:colId xmlns:a16="http://schemas.microsoft.com/office/drawing/2014/main" val="676736191"/>
                    </a:ext>
                  </a:extLst>
                </a:gridCol>
                <a:gridCol w="1073748">
                  <a:extLst>
                    <a:ext uri="{9D8B030D-6E8A-4147-A177-3AD203B41FA5}">
                      <a16:colId xmlns:a16="http://schemas.microsoft.com/office/drawing/2014/main" val="1601257947"/>
                    </a:ext>
                  </a:extLst>
                </a:gridCol>
                <a:gridCol w="4446182">
                  <a:extLst>
                    <a:ext uri="{9D8B030D-6E8A-4147-A177-3AD203B41FA5}">
                      <a16:colId xmlns:a16="http://schemas.microsoft.com/office/drawing/2014/main" val="1100339413"/>
                    </a:ext>
                  </a:extLst>
                </a:gridCol>
              </a:tblGrid>
              <a:tr h="532187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Publication</a:t>
                      </a:r>
                      <a:r>
                        <a:rPr lang="en-US" baseline="0" dirty="0" smtClean="0"/>
                        <a:t> Number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647"/>
                  </a:ext>
                </a:extLst>
              </a:tr>
              <a:tr h="4878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NXR</a:t>
                      </a:r>
                      <a:r>
                        <a:rPr lang="en-US" sz="1600" baseline="0" dirty="0" smtClean="0"/>
                        <a:t> Master User Manual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W619-E1-03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99929"/>
                  </a:ext>
                </a:extLst>
              </a:tr>
              <a:tr h="4878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NXR Master Datasheet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CSM_NXR-ILM08C-EIT_DS_E_2_1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473556"/>
                  </a:ext>
                </a:extLst>
              </a:tr>
              <a:tr h="4878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NXR Hub Datasheet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2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CSM_NXR-_D166C-IL2_DS_E_2_1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52988"/>
                  </a:ext>
                </a:extLst>
              </a:tr>
              <a:tr h="53218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Product</a:t>
                      </a:r>
                      <a:r>
                        <a:rPr lang="en-US" sz="1600" baseline="0" dirty="0" smtClean="0"/>
                        <a:t> Guide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R50I-E-01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85538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Brochure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R202I-E3-02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8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58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" b="40655"/>
          <a:stretch/>
        </p:blipFill>
        <p:spPr/>
      </p:pic>
      <p:pic>
        <p:nvPicPr>
          <p:cNvPr id="19" name="Picture Placeholder 18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9" b="2459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smtClean="0"/>
              <a:t>Full IO-Link Solution for Sysmac Users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Reduce Commissioning &amp; Troubleshooting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 smtClean="0"/>
              <a:t>IIoT</a:t>
            </a:r>
            <a:r>
              <a:rPr lang="en-US" dirty="0" smtClean="0"/>
              <a:t> Solution with increased data availability</a:t>
            </a:r>
            <a:endParaRPr lang="en-US" dirty="0"/>
          </a:p>
        </p:txBody>
      </p:sp>
      <p:pic>
        <p:nvPicPr>
          <p:cNvPr id="18" name="Picture Placeholder 17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5" r="22795"/>
          <a:stretch>
            <a:fillRect/>
          </a:stretch>
        </p:blipFill>
        <p:spPr/>
      </p:pic>
      <p:pic>
        <p:nvPicPr>
          <p:cNvPr id="20" name="Picture Placeholder 1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8" r="208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71478545"/>
      </p:ext>
    </p:extLst>
  </p:cSld>
  <p:clrMapOvr>
    <a:masterClrMapping/>
  </p:clrMapOvr>
</p:sld>
</file>

<file path=ppt/theme/theme1.xml><?xml version="1.0" encoding="utf-8"?>
<a:theme xmlns:a="http://schemas.openxmlformats.org/drawingml/2006/main" name="150707 TEMPLATE OMRON Automation and Safety">
  <a:themeElements>
    <a:clrScheme name="Omron Palette">
      <a:dk1>
        <a:srgbClr val="000000"/>
      </a:dk1>
      <a:lt1>
        <a:srgbClr val="FFFFFF"/>
      </a:lt1>
      <a:dk2>
        <a:srgbClr val="333333"/>
      </a:dk2>
      <a:lt2>
        <a:srgbClr val="58595B"/>
      </a:lt2>
      <a:accent1>
        <a:srgbClr val="0079C2"/>
      </a:accent1>
      <a:accent2>
        <a:srgbClr val="FF0000"/>
      </a:accent2>
      <a:accent3>
        <a:srgbClr val="33CC33"/>
      </a:accent3>
      <a:accent4>
        <a:srgbClr val="FF6600"/>
      </a:accent4>
      <a:accent5>
        <a:srgbClr val="7030A0"/>
      </a:accent5>
      <a:accent6>
        <a:srgbClr val="FFFF00"/>
      </a:accent6>
      <a:hlink>
        <a:srgbClr val="0079C2"/>
      </a:hlink>
      <a:folHlink>
        <a:srgbClr val="0079C2"/>
      </a:folHlink>
    </a:clrScheme>
    <a:fontScheme name="Omron Fonts">
      <a:majorFont>
        <a:latin typeface="Myriad Pro Light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lIns="45720" rIns="45720" rtlCol="0" anchor="ctr">
        <a:noAutofit/>
      </a:bodyPr>
      <a:lstStyle>
        <a:defPPr algn="ctr">
          <a:spcAft>
            <a:spcPts val="300"/>
          </a:spcAft>
          <a:defRPr dirty="0" smtClean="0">
            <a:latin typeface="Calibri" panose="020F0502020204030204" pitchFamily="34" charset="0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txDef>
      <a:spPr>
        <a:noFill/>
      </a:spPr>
      <a:bodyPr wrap="square" lIns="45720" rIns="45720" rtlCol="0" anchor="ctr" anchorCtr="0">
        <a:spAutoFit/>
      </a:bodyPr>
      <a:lstStyle>
        <a:defPPr algn="ctr">
          <a:spcAft>
            <a:spcPts val="300"/>
          </a:spcAft>
          <a:defRPr dirty="0" err="1" smtClean="0">
            <a:solidFill>
              <a:srgbClr val="4D4D4D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150707 TEMPLATE OMRON Automation and Safety</Template>
  <TotalTime>1607</TotalTime>
  <Words>398</Words>
  <Application>Microsoft Office PowerPoint</Application>
  <PresentationFormat>Widescreen</PresentationFormat>
  <Paragraphs>76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Myriad Pro</vt:lpstr>
      <vt:lpstr>Myriad Pro Light</vt:lpstr>
      <vt:lpstr>150707 TEMPLATE OMRON Automation and Safety</vt:lpstr>
      <vt:lpstr>PowerPoint Presentation</vt:lpstr>
      <vt:lpstr>NXR Product Overview</vt:lpstr>
      <vt:lpstr>NXR Distributed I/O Platform with IO-Link</vt:lpstr>
      <vt:lpstr>Benefit:  Diagnostic Information</vt:lpstr>
      <vt:lpstr>Benefit:  Reduced Commissioning</vt:lpstr>
      <vt:lpstr>Benefit:  IO-Link and Sysmac Integration</vt:lpstr>
      <vt:lpstr>Ordering Information</vt:lpstr>
      <vt:lpstr>Related Products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Peter McEneaney</dc:creator>
  <cp:lastModifiedBy>Carrie Lee / OEI</cp:lastModifiedBy>
  <cp:revision>133</cp:revision>
  <dcterms:created xsi:type="dcterms:W3CDTF">2015-11-11T21:26:10Z</dcterms:created>
  <dcterms:modified xsi:type="dcterms:W3CDTF">2021-02-23T20:36:00Z</dcterms:modified>
</cp:coreProperties>
</file>